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2" r:id="rId5"/>
  </p:sldIdLst>
  <p:sldSz cx="14630400" cy="8229600"/>
  <p:notesSz cx="6858000" cy="9144000"/>
  <p:defaultTextStyle>
    <a:defPPr>
      <a:defRPr lang="en-US"/>
    </a:defPPr>
    <a:lvl1pPr marL="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1pPr>
    <a:lvl2pPr marL="104206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2pPr>
    <a:lvl3pPr marL="208413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3pPr>
    <a:lvl4pPr marL="3126205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4pPr>
    <a:lvl5pPr marL="4168273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5pPr>
    <a:lvl6pPr marL="5210341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6pPr>
    <a:lvl7pPr marL="625241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7pPr>
    <a:lvl8pPr marL="729447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8pPr>
    <a:lvl9pPr marL="833654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C7A05411-C8D2-4C3A-9422-A8BDBE71827B}"/>
    <pc:docChg chg="modMainMaster">
      <pc:chgData name="Saleha Malik" userId="9585abfa-ca57-48ae-b1f7-663e204bc8fb" providerId="ADAL" clId="{C7A05411-C8D2-4C3A-9422-A8BDBE71827B}" dt="2023-08-21T18:38:37.319" v="5" actId="14826"/>
      <pc:docMkLst>
        <pc:docMk/>
      </pc:docMkLst>
      <pc:sldMasterChg chg="modSp modSldLayout">
        <pc:chgData name="Saleha Malik" userId="9585abfa-ca57-48ae-b1f7-663e204bc8fb" providerId="ADAL" clId="{C7A05411-C8D2-4C3A-9422-A8BDBE71827B}" dt="2023-08-21T18:38:37.319" v="5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C7A05411-C8D2-4C3A-9422-A8BDBE71827B}" dt="2023-08-21T18:38:37.319" v="5" actId="14826"/>
          <ac:picMkLst>
            <pc:docMk/>
            <pc:sldMasterMk cId="3388827764" sldId="2147483672"/>
            <ac:picMk id="7" creationId="{8B51FC94-13DF-B8DC-D380-422E6EBC4D24}"/>
          </ac:picMkLst>
        </pc:picChg>
        <pc:sldLayoutChg chg="modSp mod">
          <pc:chgData name="Saleha Malik" userId="9585abfa-ca57-48ae-b1f7-663e204bc8fb" providerId="ADAL" clId="{C7A05411-C8D2-4C3A-9422-A8BDBE71827B}" dt="2023-08-18T20:15:58.947" v="4" actId="14100"/>
          <pc:sldLayoutMkLst>
            <pc:docMk/>
            <pc:sldMasterMk cId="3388827764" sldId="2147483672"/>
            <pc:sldLayoutMk cId="2151782519" sldId="2147483684"/>
          </pc:sldLayoutMkLst>
          <pc:spChg chg="mod">
            <ac:chgData name="Saleha Malik" userId="9585abfa-ca57-48ae-b1f7-663e204bc8fb" providerId="ADAL" clId="{C7A05411-C8D2-4C3A-9422-A8BDBE71827B}" dt="2023-08-18T20:15:58.947" v="4" actId="14100"/>
            <ac:spMkLst>
              <pc:docMk/>
              <pc:sldMasterMk cId="3388827764" sldId="2147483672"/>
              <pc:sldLayoutMk cId="2151782519" sldId="2147483684"/>
              <ac:spMk id="4" creationId="{DB2B83AC-0ADA-EFA1-E2E3-A9D5DD7BAA5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B83AC-0ADA-EFA1-E2E3-A9D5DD7BAA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12378" y="5506948"/>
            <a:ext cx="3929722" cy="137673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sz="1500" dirty="0"/>
              <a:t>Insert Vertical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1FC94-13DF-B8DC-D380-422E6EBC4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0" y="731"/>
            <a:ext cx="14625198" cy="82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2032251" rtl="0" eaLnBrk="1" latinLnBrk="0" hangingPunct="1">
        <a:lnSpc>
          <a:spcPct val="90000"/>
        </a:lnSpc>
        <a:spcBef>
          <a:spcPct val="0"/>
        </a:spcBef>
        <a:buNone/>
        <a:defRPr sz="9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8063" indent="-508063" algn="l" defTabSz="2032251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4" kern="1200">
          <a:solidFill>
            <a:schemeClr val="tx1"/>
          </a:solidFill>
          <a:latin typeface="+mn-lt"/>
          <a:ea typeface="+mn-ea"/>
          <a:cs typeface="+mn-cs"/>
        </a:defRPr>
      </a:lvl1pPr>
      <a:lvl2pPr marL="1524189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2pPr>
      <a:lvl3pPr marL="2540314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445" kern="1200">
          <a:solidFill>
            <a:schemeClr val="tx1"/>
          </a:solidFill>
          <a:latin typeface="+mn-lt"/>
          <a:ea typeface="+mn-ea"/>
          <a:cs typeface="+mn-cs"/>
        </a:defRPr>
      </a:lvl3pPr>
      <a:lvl4pPr marL="3556441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572565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588692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604817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620943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637068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1016125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2032251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04837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064502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80627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096754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112879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12900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0243FF-F09A-5C0C-1B12-C68D887BF0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4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8</cp:revision>
  <dcterms:created xsi:type="dcterms:W3CDTF">2023-05-03T12:51:29Z</dcterms:created>
  <dcterms:modified xsi:type="dcterms:W3CDTF">2023-08-21T18:38:40Z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