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69" r:id="rId5"/>
  </p:sldIdLst>
  <p:sldSz cx="13716000" cy="7178675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B4E54FCE-F425-4E29-81DE-5134F44F5863}"/>
    <pc:docChg chg="custSel modSld modMainMaster">
      <pc:chgData name="Saleha Malik" userId="9585abfa-ca57-48ae-b1f7-663e204bc8fb" providerId="ADAL" clId="{B4E54FCE-F425-4E29-81DE-5134F44F5863}" dt="2023-08-21T17:16:49.188" v="26" actId="14826"/>
      <pc:docMkLst>
        <pc:docMk/>
      </pc:docMkLst>
      <pc:sldChg chg="addSp delSp modSp mod">
        <pc:chgData name="Saleha Malik" userId="9585abfa-ca57-48ae-b1f7-663e204bc8fb" providerId="ADAL" clId="{B4E54FCE-F425-4E29-81DE-5134F44F5863}" dt="2023-08-18T16:13:57.943" v="21" actId="478"/>
        <pc:sldMkLst>
          <pc:docMk/>
          <pc:sldMk cId="1845313045" sldId="269"/>
        </pc:sldMkLst>
        <pc:spChg chg="add del mod">
          <ac:chgData name="Saleha Malik" userId="9585abfa-ca57-48ae-b1f7-663e204bc8fb" providerId="ADAL" clId="{B4E54FCE-F425-4E29-81DE-5134F44F5863}" dt="2023-08-18T16:08:51.984" v="11" actId="931"/>
          <ac:spMkLst>
            <pc:docMk/>
            <pc:sldMk cId="1845313045" sldId="269"/>
            <ac:spMk id="5" creationId="{C4F55893-4159-646E-C1BA-FFE89BDCB925}"/>
          </ac:spMkLst>
        </pc:spChg>
        <pc:spChg chg="add del">
          <ac:chgData name="Saleha Malik" userId="9585abfa-ca57-48ae-b1f7-663e204bc8fb" providerId="ADAL" clId="{B4E54FCE-F425-4E29-81DE-5134F44F5863}" dt="2023-08-18T16:07:01.093" v="3" actId="931"/>
          <ac:spMkLst>
            <pc:docMk/>
            <pc:sldMk cId="1845313045" sldId="269"/>
            <ac:spMk id="6" creationId="{58035198-8966-F3B3-B91D-DE46B3C2DBE9}"/>
          </ac:spMkLst>
        </pc:spChg>
        <pc:spChg chg="add del mod">
          <ac:chgData name="Saleha Malik" userId="9585abfa-ca57-48ae-b1f7-663e204bc8fb" providerId="ADAL" clId="{B4E54FCE-F425-4E29-81DE-5134F44F5863}" dt="2023-08-18T16:11:12.845" v="18" actId="931"/>
          <ac:spMkLst>
            <pc:docMk/>
            <pc:sldMk cId="1845313045" sldId="269"/>
            <ac:spMk id="12" creationId="{9D14D677-1E2B-3878-D3E8-DC75A33AAC05}"/>
          </ac:spMkLst>
        </pc:spChg>
        <pc:spChg chg="add del mod">
          <ac:chgData name="Saleha Malik" userId="9585abfa-ca57-48ae-b1f7-663e204bc8fb" providerId="ADAL" clId="{B4E54FCE-F425-4E29-81DE-5134F44F5863}" dt="2023-08-18T16:12:20.825" v="20" actId="931"/>
          <ac:spMkLst>
            <pc:docMk/>
            <pc:sldMk cId="1845313045" sldId="269"/>
            <ac:spMk id="18" creationId="{AEF37013-4C36-11FA-0255-F9B36E0C739C}"/>
          </ac:spMkLst>
        </pc:spChg>
        <pc:spChg chg="add mod">
          <ac:chgData name="Saleha Malik" userId="9585abfa-ca57-48ae-b1f7-663e204bc8fb" providerId="ADAL" clId="{B4E54FCE-F425-4E29-81DE-5134F44F5863}" dt="2023-08-18T16:13:57.943" v="21" actId="478"/>
          <ac:spMkLst>
            <pc:docMk/>
            <pc:sldMk cId="1845313045" sldId="269"/>
            <ac:spMk id="22" creationId="{5A4C8E83-D63A-2897-73A6-01181AA86738}"/>
          </ac:spMkLst>
        </pc:spChg>
        <pc:picChg chg="add del mod">
          <ac:chgData name="Saleha Malik" userId="9585abfa-ca57-48ae-b1f7-663e204bc8fb" providerId="ADAL" clId="{B4E54FCE-F425-4E29-81DE-5134F44F5863}" dt="2023-08-18T16:07:35.847" v="4" actId="478"/>
          <ac:picMkLst>
            <pc:docMk/>
            <pc:sldMk cId="1845313045" sldId="269"/>
            <ac:picMk id="3" creationId="{5B14BD94-5591-BB82-27B0-482F700EF63E}"/>
          </ac:picMkLst>
        </pc:picChg>
        <pc:picChg chg="add del mod">
          <ac:chgData name="Saleha Malik" userId="9585abfa-ca57-48ae-b1f7-663e204bc8fb" providerId="ADAL" clId="{B4E54FCE-F425-4E29-81DE-5134F44F5863}" dt="2023-08-18T16:08:15.032" v="7" actId="931"/>
          <ac:picMkLst>
            <pc:docMk/>
            <pc:sldMk cId="1845313045" sldId="269"/>
            <ac:picMk id="8" creationId="{17DDEDEE-62BD-68C2-5FA8-EF701202B1F2}"/>
          </ac:picMkLst>
        </pc:picChg>
        <pc:picChg chg="add del mod">
          <ac:chgData name="Saleha Malik" userId="9585abfa-ca57-48ae-b1f7-663e204bc8fb" providerId="ADAL" clId="{B4E54FCE-F425-4E29-81DE-5134F44F5863}" dt="2023-08-18T16:10:18.270" v="12" actId="478"/>
          <ac:picMkLst>
            <pc:docMk/>
            <pc:sldMk cId="1845313045" sldId="269"/>
            <ac:picMk id="10" creationId="{638ECBE7-5920-6663-AEFF-044BE822131B}"/>
          </ac:picMkLst>
        </pc:picChg>
        <pc:picChg chg="add del mod">
          <ac:chgData name="Saleha Malik" userId="9585abfa-ca57-48ae-b1f7-663e204bc8fb" providerId="ADAL" clId="{B4E54FCE-F425-4E29-81DE-5134F44F5863}" dt="2023-08-18T16:11:07.996" v="17" actId="931"/>
          <ac:picMkLst>
            <pc:docMk/>
            <pc:sldMk cId="1845313045" sldId="269"/>
            <ac:picMk id="14" creationId="{42F64B0A-24CF-2721-7161-23ABC34E8EE6}"/>
          </ac:picMkLst>
        </pc:picChg>
        <pc:picChg chg="add del mod">
          <ac:chgData name="Saleha Malik" userId="9585abfa-ca57-48ae-b1f7-663e204bc8fb" providerId="ADAL" clId="{B4E54FCE-F425-4E29-81DE-5134F44F5863}" dt="2023-08-18T16:12:15.349" v="19" actId="478"/>
          <ac:picMkLst>
            <pc:docMk/>
            <pc:sldMk cId="1845313045" sldId="269"/>
            <ac:picMk id="16" creationId="{A7C2F1A4-B230-3862-C845-AB4AAD8C5457}"/>
          </ac:picMkLst>
        </pc:picChg>
        <pc:picChg chg="add del mod">
          <ac:chgData name="Saleha Malik" userId="9585abfa-ca57-48ae-b1f7-663e204bc8fb" providerId="ADAL" clId="{B4E54FCE-F425-4E29-81DE-5134F44F5863}" dt="2023-08-18T16:13:57.943" v="21" actId="478"/>
          <ac:picMkLst>
            <pc:docMk/>
            <pc:sldMk cId="1845313045" sldId="269"/>
            <ac:picMk id="20" creationId="{DEC0EFB4-B221-071E-A54C-937678AA5828}"/>
          </ac:picMkLst>
        </pc:picChg>
      </pc:sldChg>
      <pc:sldMasterChg chg="modSp modSldLayout">
        <pc:chgData name="Saleha Malik" userId="9585abfa-ca57-48ae-b1f7-663e204bc8fb" providerId="ADAL" clId="{B4E54FCE-F425-4E29-81DE-5134F44F5863}" dt="2023-08-21T17:16:49.188" v="26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B4E54FCE-F425-4E29-81DE-5134F44F5863}" dt="2023-08-21T17:16:49.188" v="26" actId="14826"/>
          <ac:picMkLst>
            <pc:docMk/>
            <pc:sldMasterMk cId="3388827764" sldId="2147483672"/>
            <ac:picMk id="5" creationId="{2A40B81E-2B93-6D8F-5155-36BD8F37FF0C}"/>
          </ac:picMkLst>
        </pc:picChg>
        <pc:sldLayoutChg chg="modSp mod">
          <pc:chgData name="Saleha Malik" userId="9585abfa-ca57-48ae-b1f7-663e204bc8fb" providerId="ADAL" clId="{B4E54FCE-F425-4E29-81DE-5134F44F5863}" dt="2023-08-18T16:10:49.299" v="15" actId="14100"/>
          <pc:sldLayoutMkLst>
            <pc:docMk/>
            <pc:sldMasterMk cId="3388827764" sldId="2147483672"/>
            <pc:sldLayoutMk cId="2151782519" sldId="2147483684"/>
          </pc:sldLayoutMkLst>
          <pc:spChg chg="mod">
            <ac:chgData name="Saleha Malik" userId="9585abfa-ca57-48ae-b1f7-663e204bc8fb" providerId="ADAL" clId="{B4E54FCE-F425-4E29-81DE-5134F44F5863}" dt="2023-08-18T16:10:49.299" v="15" actId="14100"/>
            <ac:spMkLst>
              <pc:docMk/>
              <pc:sldMasterMk cId="3388827764" sldId="2147483672"/>
              <pc:sldLayoutMk cId="2151782519" sldId="2147483684"/>
              <ac:spMk id="9" creationId="{F3C3A3D3-CF10-971A-BD18-40BFEB814CA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C3A3D3-CF10-971A-BD18-40BFEB814C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08310" y="4160625"/>
            <a:ext cx="1637732" cy="2235626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500"/>
            </a:lvl1pPr>
          </a:lstStyle>
          <a:p>
            <a:r>
              <a:rPr lang="en-US" dirty="0"/>
              <a:t>Insert Headshot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0B81E-2B93-6D8F-5155-36BD8F37F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21" y="1232"/>
            <a:ext cx="13710756" cy="717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176" rtl="0" eaLnBrk="1" latinLnBrk="0" hangingPunct="1">
        <a:lnSpc>
          <a:spcPct val="90000"/>
        </a:lnSpc>
        <a:spcBef>
          <a:spcPct val="0"/>
        </a:spcBef>
        <a:buNone/>
        <a:defRPr sz="9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94" indent="-476294" algn="l" defTabSz="1905176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5" kern="1200">
          <a:solidFill>
            <a:schemeClr val="tx1"/>
          </a:solidFill>
          <a:latin typeface="+mn-lt"/>
          <a:ea typeface="+mn-ea"/>
          <a:cs typeface="+mn-cs"/>
        </a:defRPr>
      </a:lvl1pPr>
      <a:lvl2pPr marL="1428883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470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4059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4286646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5239235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6191822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7144411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8096998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1pPr>
      <a:lvl2pPr marL="952587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2pPr>
      <a:lvl3pPr marL="190517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3pPr>
      <a:lvl4pPr marL="2857763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3810352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4762939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5715528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666811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7620705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4C8E83-D63A-2897-73A6-01181AA867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1304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77AB64-1964-4754-A505-EEB6B22E749D}">
  <ds:schemaRefs>
    <ds:schemaRef ds:uri="3f7618e6-5517-4e63-bf74-dbd986e4eacd"/>
    <ds:schemaRef ds:uri="8dd4dade-ae78-4d25-8529-bd115ce762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372FCB0-AD6F-4096-BAC4-C2A3336A9D4C}">
  <ds:schemaRefs>
    <ds:schemaRef ds:uri="http://purl.org/dc/terms/"/>
    <ds:schemaRef ds:uri="http://purl.org/dc/elements/1.1/"/>
    <ds:schemaRef ds:uri="http://schemas.microsoft.com/office/2006/documentManagement/types"/>
    <ds:schemaRef ds:uri="8dd4dade-ae78-4d25-8529-bd115ce76263"/>
    <ds:schemaRef ds:uri="http://www.w3.org/XML/1998/namespace"/>
    <ds:schemaRef ds:uri="3f7618e6-5517-4e63-bf74-dbd986e4eacd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2</cp:revision>
  <dcterms:created xsi:type="dcterms:W3CDTF">2023-05-03T12:51:29Z</dcterms:created>
  <dcterms:modified xsi:type="dcterms:W3CDTF">2023-08-21T17:16:52Z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