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handoutMasterIdLst>
    <p:handoutMasterId r:id="rId6"/>
  </p:handoutMasterIdLst>
  <p:sldIdLst>
    <p:sldId id="269" r:id="rId5"/>
  </p:sldIdLst>
  <p:sldSz cx="13716000" cy="7178675"/>
  <p:notesSz cx="6858000" cy="9144000"/>
  <p:defaultTextStyle>
    <a:defPPr>
      <a:defRPr lang="en-US"/>
    </a:defPPr>
    <a:lvl1pPr marL="0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1pPr>
    <a:lvl2pPr marL="952530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2pPr>
    <a:lvl3pPr marL="1905061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3pPr>
    <a:lvl4pPr marL="2857591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4pPr>
    <a:lvl5pPr marL="3810122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5pPr>
    <a:lvl6pPr marL="4762652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6pPr>
    <a:lvl7pPr marL="5715183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7pPr>
    <a:lvl8pPr marL="6667713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8pPr>
    <a:lvl9pPr marL="7620244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3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eha Malik" userId="9585abfa-ca57-48ae-b1f7-663e204bc8fb" providerId="ADAL" clId="{8950E97E-3372-4F17-9751-166737495FF3}"/>
    <pc:docChg chg="modMainMaster">
      <pc:chgData name="Saleha Malik" userId="9585abfa-ca57-48ae-b1f7-663e204bc8fb" providerId="ADAL" clId="{8950E97E-3372-4F17-9751-166737495FF3}" dt="2023-08-21T17:17:05.763" v="0" actId="14826"/>
      <pc:docMkLst>
        <pc:docMk/>
      </pc:docMkLst>
      <pc:sldMasterChg chg="modSp">
        <pc:chgData name="Saleha Malik" userId="9585abfa-ca57-48ae-b1f7-663e204bc8fb" providerId="ADAL" clId="{8950E97E-3372-4F17-9751-166737495FF3}" dt="2023-08-21T17:17:05.763" v="0" actId="14826"/>
        <pc:sldMasterMkLst>
          <pc:docMk/>
          <pc:sldMasterMk cId="3388827764" sldId="2147483672"/>
        </pc:sldMasterMkLst>
        <pc:picChg chg="mod">
          <ac:chgData name="Saleha Malik" userId="9585abfa-ca57-48ae-b1f7-663e204bc8fb" providerId="ADAL" clId="{8950E97E-3372-4F17-9751-166737495FF3}" dt="2023-08-21T17:17:05.763" v="0" actId="14826"/>
          <ac:picMkLst>
            <pc:docMk/>
            <pc:sldMasterMk cId="3388827764" sldId="2147483672"/>
            <ac:picMk id="5" creationId="{2A40B81E-2B93-6D8F-5155-36BD8F37FF0C}"/>
          </ac:picMkLst>
        </pc:picChg>
      </pc:sldMasterChg>
    </pc:docChg>
  </pc:docChgLst>
  <pc:docChgLst>
    <pc:chgData name="Saleha Malik" userId="9585abfa-ca57-48ae-b1f7-663e204bc8fb" providerId="ADAL" clId="{B4E54FCE-F425-4E29-81DE-5134F44F5863}"/>
    <pc:docChg chg="custSel modSld modMainMaster">
      <pc:chgData name="Saleha Malik" userId="9585abfa-ca57-48ae-b1f7-663e204bc8fb" providerId="ADAL" clId="{B4E54FCE-F425-4E29-81DE-5134F44F5863}" dt="2023-08-18T16:13:57.943" v="21" actId="478"/>
      <pc:docMkLst>
        <pc:docMk/>
      </pc:docMkLst>
      <pc:sldChg chg="addSp delSp modSp mod">
        <pc:chgData name="Saleha Malik" userId="9585abfa-ca57-48ae-b1f7-663e204bc8fb" providerId="ADAL" clId="{B4E54FCE-F425-4E29-81DE-5134F44F5863}" dt="2023-08-18T16:13:57.943" v="21" actId="478"/>
        <pc:sldMkLst>
          <pc:docMk/>
          <pc:sldMk cId="1845313045" sldId="269"/>
        </pc:sldMkLst>
        <pc:spChg chg="add del mod">
          <ac:chgData name="Saleha Malik" userId="9585abfa-ca57-48ae-b1f7-663e204bc8fb" providerId="ADAL" clId="{B4E54FCE-F425-4E29-81DE-5134F44F5863}" dt="2023-08-18T16:08:51.984" v="11" actId="931"/>
          <ac:spMkLst>
            <pc:docMk/>
            <pc:sldMk cId="1845313045" sldId="269"/>
            <ac:spMk id="5" creationId="{C4F55893-4159-646E-C1BA-FFE89BDCB925}"/>
          </ac:spMkLst>
        </pc:spChg>
        <pc:spChg chg="add del">
          <ac:chgData name="Saleha Malik" userId="9585abfa-ca57-48ae-b1f7-663e204bc8fb" providerId="ADAL" clId="{B4E54FCE-F425-4E29-81DE-5134F44F5863}" dt="2023-08-18T16:07:01.093" v="3" actId="931"/>
          <ac:spMkLst>
            <pc:docMk/>
            <pc:sldMk cId="1845313045" sldId="269"/>
            <ac:spMk id="6" creationId="{58035198-8966-F3B3-B91D-DE46B3C2DBE9}"/>
          </ac:spMkLst>
        </pc:spChg>
        <pc:spChg chg="add del mod">
          <ac:chgData name="Saleha Malik" userId="9585abfa-ca57-48ae-b1f7-663e204bc8fb" providerId="ADAL" clId="{B4E54FCE-F425-4E29-81DE-5134F44F5863}" dt="2023-08-18T16:11:12.845" v="18" actId="931"/>
          <ac:spMkLst>
            <pc:docMk/>
            <pc:sldMk cId="1845313045" sldId="269"/>
            <ac:spMk id="12" creationId="{9D14D677-1E2B-3878-D3E8-DC75A33AAC05}"/>
          </ac:spMkLst>
        </pc:spChg>
        <pc:spChg chg="add del mod">
          <ac:chgData name="Saleha Malik" userId="9585abfa-ca57-48ae-b1f7-663e204bc8fb" providerId="ADAL" clId="{B4E54FCE-F425-4E29-81DE-5134F44F5863}" dt="2023-08-18T16:12:20.825" v="20" actId="931"/>
          <ac:spMkLst>
            <pc:docMk/>
            <pc:sldMk cId="1845313045" sldId="269"/>
            <ac:spMk id="18" creationId="{AEF37013-4C36-11FA-0255-F9B36E0C739C}"/>
          </ac:spMkLst>
        </pc:spChg>
        <pc:spChg chg="add mod">
          <ac:chgData name="Saleha Malik" userId="9585abfa-ca57-48ae-b1f7-663e204bc8fb" providerId="ADAL" clId="{B4E54FCE-F425-4E29-81DE-5134F44F5863}" dt="2023-08-18T16:13:57.943" v="21" actId="478"/>
          <ac:spMkLst>
            <pc:docMk/>
            <pc:sldMk cId="1845313045" sldId="269"/>
            <ac:spMk id="22" creationId="{5A4C8E83-D63A-2897-73A6-01181AA86738}"/>
          </ac:spMkLst>
        </pc:spChg>
        <pc:picChg chg="add del mod">
          <ac:chgData name="Saleha Malik" userId="9585abfa-ca57-48ae-b1f7-663e204bc8fb" providerId="ADAL" clId="{B4E54FCE-F425-4E29-81DE-5134F44F5863}" dt="2023-08-18T16:07:35.847" v="4" actId="478"/>
          <ac:picMkLst>
            <pc:docMk/>
            <pc:sldMk cId="1845313045" sldId="269"/>
            <ac:picMk id="3" creationId="{5B14BD94-5591-BB82-27B0-482F700EF63E}"/>
          </ac:picMkLst>
        </pc:picChg>
        <pc:picChg chg="add del mod">
          <ac:chgData name="Saleha Malik" userId="9585abfa-ca57-48ae-b1f7-663e204bc8fb" providerId="ADAL" clId="{B4E54FCE-F425-4E29-81DE-5134F44F5863}" dt="2023-08-18T16:08:15.032" v="7" actId="931"/>
          <ac:picMkLst>
            <pc:docMk/>
            <pc:sldMk cId="1845313045" sldId="269"/>
            <ac:picMk id="8" creationId="{17DDEDEE-62BD-68C2-5FA8-EF701202B1F2}"/>
          </ac:picMkLst>
        </pc:picChg>
        <pc:picChg chg="add del mod">
          <ac:chgData name="Saleha Malik" userId="9585abfa-ca57-48ae-b1f7-663e204bc8fb" providerId="ADAL" clId="{B4E54FCE-F425-4E29-81DE-5134F44F5863}" dt="2023-08-18T16:10:18.270" v="12" actId="478"/>
          <ac:picMkLst>
            <pc:docMk/>
            <pc:sldMk cId="1845313045" sldId="269"/>
            <ac:picMk id="10" creationId="{638ECBE7-5920-6663-AEFF-044BE822131B}"/>
          </ac:picMkLst>
        </pc:picChg>
        <pc:picChg chg="add del mod">
          <ac:chgData name="Saleha Malik" userId="9585abfa-ca57-48ae-b1f7-663e204bc8fb" providerId="ADAL" clId="{B4E54FCE-F425-4E29-81DE-5134F44F5863}" dt="2023-08-18T16:11:07.996" v="17" actId="931"/>
          <ac:picMkLst>
            <pc:docMk/>
            <pc:sldMk cId="1845313045" sldId="269"/>
            <ac:picMk id="14" creationId="{42F64B0A-24CF-2721-7161-23ABC34E8EE6}"/>
          </ac:picMkLst>
        </pc:picChg>
        <pc:picChg chg="add del mod">
          <ac:chgData name="Saleha Malik" userId="9585abfa-ca57-48ae-b1f7-663e204bc8fb" providerId="ADAL" clId="{B4E54FCE-F425-4E29-81DE-5134F44F5863}" dt="2023-08-18T16:12:15.349" v="19" actId="478"/>
          <ac:picMkLst>
            <pc:docMk/>
            <pc:sldMk cId="1845313045" sldId="269"/>
            <ac:picMk id="16" creationId="{A7C2F1A4-B230-3862-C845-AB4AAD8C5457}"/>
          </ac:picMkLst>
        </pc:picChg>
        <pc:picChg chg="add del mod">
          <ac:chgData name="Saleha Malik" userId="9585abfa-ca57-48ae-b1f7-663e204bc8fb" providerId="ADAL" clId="{B4E54FCE-F425-4E29-81DE-5134F44F5863}" dt="2023-08-18T16:13:57.943" v="21" actId="478"/>
          <ac:picMkLst>
            <pc:docMk/>
            <pc:sldMk cId="1845313045" sldId="269"/>
            <ac:picMk id="20" creationId="{DEC0EFB4-B221-071E-A54C-937678AA5828}"/>
          </ac:picMkLst>
        </pc:picChg>
      </pc:sldChg>
      <pc:sldMasterChg chg="modSp modSldLayout">
        <pc:chgData name="Saleha Malik" userId="9585abfa-ca57-48ae-b1f7-663e204bc8fb" providerId="ADAL" clId="{B4E54FCE-F425-4E29-81DE-5134F44F5863}" dt="2023-08-18T16:10:49.299" v="15" actId="14100"/>
        <pc:sldMasterMkLst>
          <pc:docMk/>
          <pc:sldMasterMk cId="3388827764" sldId="2147483672"/>
        </pc:sldMasterMkLst>
        <pc:picChg chg="mod">
          <ac:chgData name="Saleha Malik" userId="9585abfa-ca57-48ae-b1f7-663e204bc8fb" providerId="ADAL" clId="{B4E54FCE-F425-4E29-81DE-5134F44F5863}" dt="2023-08-18T15:42:35.453" v="0" actId="14826"/>
          <ac:picMkLst>
            <pc:docMk/>
            <pc:sldMasterMk cId="3388827764" sldId="2147483672"/>
            <ac:picMk id="5" creationId="{2A40B81E-2B93-6D8F-5155-36BD8F37FF0C}"/>
          </ac:picMkLst>
        </pc:picChg>
        <pc:sldLayoutChg chg="modSp mod">
          <pc:chgData name="Saleha Malik" userId="9585abfa-ca57-48ae-b1f7-663e204bc8fb" providerId="ADAL" clId="{B4E54FCE-F425-4E29-81DE-5134F44F5863}" dt="2023-08-18T16:10:49.299" v="15" actId="14100"/>
          <pc:sldLayoutMkLst>
            <pc:docMk/>
            <pc:sldMasterMk cId="3388827764" sldId="2147483672"/>
            <pc:sldLayoutMk cId="2151782519" sldId="2147483684"/>
          </pc:sldLayoutMkLst>
          <pc:spChg chg="mod">
            <ac:chgData name="Saleha Malik" userId="9585abfa-ca57-48ae-b1f7-663e204bc8fb" providerId="ADAL" clId="{B4E54FCE-F425-4E29-81DE-5134F44F5863}" dt="2023-08-18T16:10:49.299" v="15" actId="14100"/>
            <ac:spMkLst>
              <pc:docMk/>
              <pc:sldMasterMk cId="3388827764" sldId="2147483672"/>
              <pc:sldLayoutMk cId="2151782519" sldId="2147483684"/>
              <ac:spMk id="9" creationId="{F3C3A3D3-CF10-971A-BD18-40BFEB814CA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BC7BED5-77E2-335D-66E0-AA8C68C31D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3B6CF0-592F-D889-0F7F-ED5550DD50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C451E-D8E9-4CB7-B4C1-9764CFE00DF8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DB822-633A-35CF-02DE-1FAFE01C79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77F901-A1EE-8C47-D028-65F6D67EA7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33A94-65EA-4F7C-B420-0EFD38B32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10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sho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3C3A3D3-CF10-971A-BD18-40BFEB814CA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08310" y="4160625"/>
            <a:ext cx="1637732" cy="2235626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1500"/>
            </a:lvl1pPr>
          </a:lstStyle>
          <a:p>
            <a:r>
              <a:rPr lang="en-US" dirty="0"/>
              <a:t>Insert Headshot</a:t>
            </a:r>
          </a:p>
        </p:txBody>
      </p:sp>
    </p:spTree>
    <p:extLst>
      <p:ext uri="{BB962C8B-B14F-4D97-AF65-F5344CB8AC3E}">
        <p14:creationId xmlns:p14="http://schemas.microsoft.com/office/powerpoint/2010/main" val="2151782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40B81E-2B93-6D8F-5155-36BD8F37FF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621" y="1232"/>
            <a:ext cx="13710756" cy="717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2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1905176" rtl="0" eaLnBrk="1" latinLnBrk="0" hangingPunct="1">
        <a:lnSpc>
          <a:spcPct val="90000"/>
        </a:lnSpc>
        <a:spcBef>
          <a:spcPct val="0"/>
        </a:spcBef>
        <a:buNone/>
        <a:defRPr sz="91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6294" indent="-476294" algn="l" defTabSz="1905176" rtl="0" eaLnBrk="1" latinLnBrk="0" hangingPunct="1">
        <a:lnSpc>
          <a:spcPct val="90000"/>
        </a:lnSpc>
        <a:spcBef>
          <a:spcPts val="2083"/>
        </a:spcBef>
        <a:buFont typeface="Arial" panose="020B0604020202020204" pitchFamily="34" charset="0"/>
        <a:buChar char="•"/>
        <a:defRPr sz="5835" kern="1200">
          <a:solidFill>
            <a:schemeClr val="tx1"/>
          </a:solidFill>
          <a:latin typeface="+mn-lt"/>
          <a:ea typeface="+mn-ea"/>
          <a:cs typeface="+mn-cs"/>
        </a:defRPr>
      </a:lvl1pPr>
      <a:lvl2pPr marL="1428883" indent="-476294" algn="l" defTabSz="1905176" rtl="0" eaLnBrk="1" latinLnBrk="0" hangingPunct="1">
        <a:lnSpc>
          <a:spcPct val="90000"/>
        </a:lnSpc>
        <a:spcBef>
          <a:spcPts val="1041"/>
        </a:spcBef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381470" indent="-476294" algn="l" defTabSz="1905176" rtl="0" eaLnBrk="1" latinLnBrk="0" hangingPunct="1">
        <a:lnSpc>
          <a:spcPct val="90000"/>
        </a:lnSpc>
        <a:spcBef>
          <a:spcPts val="1041"/>
        </a:spcBef>
        <a:buFont typeface="Arial" panose="020B0604020202020204" pitchFamily="34" charset="0"/>
        <a:buChar char="•"/>
        <a:defRPr sz="4167" kern="1200">
          <a:solidFill>
            <a:schemeClr val="tx1"/>
          </a:solidFill>
          <a:latin typeface="+mn-lt"/>
          <a:ea typeface="+mn-ea"/>
          <a:cs typeface="+mn-cs"/>
        </a:defRPr>
      </a:lvl3pPr>
      <a:lvl4pPr marL="3334059" indent="-476294" algn="l" defTabSz="1905176" rtl="0" eaLnBrk="1" latinLnBrk="0" hangingPunct="1">
        <a:lnSpc>
          <a:spcPct val="90000"/>
        </a:lnSpc>
        <a:spcBef>
          <a:spcPts val="1041"/>
        </a:spcBef>
        <a:buFont typeface="Arial" panose="020B0604020202020204" pitchFamily="34" charset="0"/>
        <a:buChar char="•"/>
        <a:defRPr sz="3751" kern="1200">
          <a:solidFill>
            <a:schemeClr val="tx1"/>
          </a:solidFill>
          <a:latin typeface="+mn-lt"/>
          <a:ea typeface="+mn-ea"/>
          <a:cs typeface="+mn-cs"/>
        </a:defRPr>
      </a:lvl4pPr>
      <a:lvl5pPr marL="4286646" indent="-476294" algn="l" defTabSz="1905176" rtl="0" eaLnBrk="1" latinLnBrk="0" hangingPunct="1">
        <a:lnSpc>
          <a:spcPct val="90000"/>
        </a:lnSpc>
        <a:spcBef>
          <a:spcPts val="1041"/>
        </a:spcBef>
        <a:buFont typeface="Arial" panose="020B0604020202020204" pitchFamily="34" charset="0"/>
        <a:buChar char="•"/>
        <a:defRPr sz="3751" kern="1200">
          <a:solidFill>
            <a:schemeClr val="tx1"/>
          </a:solidFill>
          <a:latin typeface="+mn-lt"/>
          <a:ea typeface="+mn-ea"/>
          <a:cs typeface="+mn-cs"/>
        </a:defRPr>
      </a:lvl5pPr>
      <a:lvl6pPr marL="5239235" indent="-476294" algn="l" defTabSz="1905176" rtl="0" eaLnBrk="1" latinLnBrk="0" hangingPunct="1">
        <a:lnSpc>
          <a:spcPct val="90000"/>
        </a:lnSpc>
        <a:spcBef>
          <a:spcPts val="1041"/>
        </a:spcBef>
        <a:buFont typeface="Arial" panose="020B0604020202020204" pitchFamily="34" charset="0"/>
        <a:buChar char="•"/>
        <a:defRPr sz="3751" kern="1200">
          <a:solidFill>
            <a:schemeClr val="tx1"/>
          </a:solidFill>
          <a:latin typeface="+mn-lt"/>
          <a:ea typeface="+mn-ea"/>
          <a:cs typeface="+mn-cs"/>
        </a:defRPr>
      </a:lvl6pPr>
      <a:lvl7pPr marL="6191822" indent="-476294" algn="l" defTabSz="1905176" rtl="0" eaLnBrk="1" latinLnBrk="0" hangingPunct="1">
        <a:lnSpc>
          <a:spcPct val="90000"/>
        </a:lnSpc>
        <a:spcBef>
          <a:spcPts val="1041"/>
        </a:spcBef>
        <a:buFont typeface="Arial" panose="020B0604020202020204" pitchFamily="34" charset="0"/>
        <a:buChar char="•"/>
        <a:defRPr sz="3751" kern="1200">
          <a:solidFill>
            <a:schemeClr val="tx1"/>
          </a:solidFill>
          <a:latin typeface="+mn-lt"/>
          <a:ea typeface="+mn-ea"/>
          <a:cs typeface="+mn-cs"/>
        </a:defRPr>
      </a:lvl7pPr>
      <a:lvl8pPr marL="7144411" indent="-476294" algn="l" defTabSz="1905176" rtl="0" eaLnBrk="1" latinLnBrk="0" hangingPunct="1">
        <a:lnSpc>
          <a:spcPct val="90000"/>
        </a:lnSpc>
        <a:spcBef>
          <a:spcPts val="1041"/>
        </a:spcBef>
        <a:buFont typeface="Arial" panose="020B0604020202020204" pitchFamily="34" charset="0"/>
        <a:buChar char="•"/>
        <a:defRPr sz="3751" kern="1200">
          <a:solidFill>
            <a:schemeClr val="tx1"/>
          </a:solidFill>
          <a:latin typeface="+mn-lt"/>
          <a:ea typeface="+mn-ea"/>
          <a:cs typeface="+mn-cs"/>
        </a:defRPr>
      </a:lvl8pPr>
      <a:lvl9pPr marL="8096998" indent="-476294" algn="l" defTabSz="1905176" rtl="0" eaLnBrk="1" latinLnBrk="0" hangingPunct="1">
        <a:lnSpc>
          <a:spcPct val="90000"/>
        </a:lnSpc>
        <a:spcBef>
          <a:spcPts val="1041"/>
        </a:spcBef>
        <a:buFont typeface="Arial" panose="020B0604020202020204" pitchFamily="34" charset="0"/>
        <a:buChar char="•"/>
        <a:defRPr sz="37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05176" rtl="0" eaLnBrk="1" latinLnBrk="0" hangingPunct="1">
        <a:defRPr sz="3751" kern="1200">
          <a:solidFill>
            <a:schemeClr val="tx1"/>
          </a:solidFill>
          <a:latin typeface="+mn-lt"/>
          <a:ea typeface="+mn-ea"/>
          <a:cs typeface="+mn-cs"/>
        </a:defRPr>
      </a:lvl1pPr>
      <a:lvl2pPr marL="952587" algn="l" defTabSz="1905176" rtl="0" eaLnBrk="1" latinLnBrk="0" hangingPunct="1">
        <a:defRPr sz="3751" kern="1200">
          <a:solidFill>
            <a:schemeClr val="tx1"/>
          </a:solidFill>
          <a:latin typeface="+mn-lt"/>
          <a:ea typeface="+mn-ea"/>
          <a:cs typeface="+mn-cs"/>
        </a:defRPr>
      </a:lvl2pPr>
      <a:lvl3pPr marL="1905176" algn="l" defTabSz="1905176" rtl="0" eaLnBrk="1" latinLnBrk="0" hangingPunct="1">
        <a:defRPr sz="3751" kern="1200">
          <a:solidFill>
            <a:schemeClr val="tx1"/>
          </a:solidFill>
          <a:latin typeface="+mn-lt"/>
          <a:ea typeface="+mn-ea"/>
          <a:cs typeface="+mn-cs"/>
        </a:defRPr>
      </a:lvl3pPr>
      <a:lvl4pPr marL="2857763" algn="l" defTabSz="1905176" rtl="0" eaLnBrk="1" latinLnBrk="0" hangingPunct="1">
        <a:defRPr sz="3751" kern="1200">
          <a:solidFill>
            <a:schemeClr val="tx1"/>
          </a:solidFill>
          <a:latin typeface="+mn-lt"/>
          <a:ea typeface="+mn-ea"/>
          <a:cs typeface="+mn-cs"/>
        </a:defRPr>
      </a:lvl4pPr>
      <a:lvl5pPr marL="3810352" algn="l" defTabSz="1905176" rtl="0" eaLnBrk="1" latinLnBrk="0" hangingPunct="1">
        <a:defRPr sz="3751" kern="1200">
          <a:solidFill>
            <a:schemeClr val="tx1"/>
          </a:solidFill>
          <a:latin typeface="+mn-lt"/>
          <a:ea typeface="+mn-ea"/>
          <a:cs typeface="+mn-cs"/>
        </a:defRPr>
      </a:lvl5pPr>
      <a:lvl6pPr marL="4762939" algn="l" defTabSz="1905176" rtl="0" eaLnBrk="1" latinLnBrk="0" hangingPunct="1">
        <a:defRPr sz="3751" kern="1200">
          <a:solidFill>
            <a:schemeClr val="tx1"/>
          </a:solidFill>
          <a:latin typeface="+mn-lt"/>
          <a:ea typeface="+mn-ea"/>
          <a:cs typeface="+mn-cs"/>
        </a:defRPr>
      </a:lvl6pPr>
      <a:lvl7pPr marL="5715528" algn="l" defTabSz="1905176" rtl="0" eaLnBrk="1" latinLnBrk="0" hangingPunct="1">
        <a:defRPr sz="3751" kern="1200">
          <a:solidFill>
            <a:schemeClr val="tx1"/>
          </a:solidFill>
          <a:latin typeface="+mn-lt"/>
          <a:ea typeface="+mn-ea"/>
          <a:cs typeface="+mn-cs"/>
        </a:defRPr>
      </a:lvl7pPr>
      <a:lvl8pPr marL="6668116" algn="l" defTabSz="1905176" rtl="0" eaLnBrk="1" latinLnBrk="0" hangingPunct="1">
        <a:defRPr sz="3751" kern="1200">
          <a:solidFill>
            <a:schemeClr val="tx1"/>
          </a:solidFill>
          <a:latin typeface="+mn-lt"/>
          <a:ea typeface="+mn-ea"/>
          <a:cs typeface="+mn-cs"/>
        </a:defRPr>
      </a:lvl8pPr>
      <a:lvl9pPr marL="7620705" algn="l" defTabSz="1905176" rtl="0" eaLnBrk="1" latinLnBrk="0" hangingPunct="1">
        <a:defRPr sz="37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5A4C8E83-D63A-2897-73A6-01181AA867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1304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5224FCC8912C45BE58CA545DDBF1E3" ma:contentTypeVersion="18" ma:contentTypeDescription="Create a new document." ma:contentTypeScope="" ma:versionID="981f37524faf17438cb89e1f18743748">
  <xsd:schema xmlns:xsd="http://www.w3.org/2001/XMLSchema" xmlns:xs="http://www.w3.org/2001/XMLSchema" xmlns:p="http://schemas.microsoft.com/office/2006/metadata/properties" xmlns:ns2="3f7618e6-5517-4e63-bf74-dbd986e4eacd" xmlns:ns3="8dd4dade-ae78-4d25-8529-bd115ce76263" targetNamespace="http://schemas.microsoft.com/office/2006/metadata/properties" ma:root="true" ma:fieldsID="b8cc7738ba4160bc4eb635a0abeea24f" ns2:_="" ns3:_="">
    <xsd:import namespace="3f7618e6-5517-4e63-bf74-dbd986e4eacd"/>
    <xsd:import namespace="8dd4dade-ae78-4d25-8529-bd115ce762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7618e6-5517-4e63-bf74-dbd986e4ea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e65169a-2806-423d-ad31-843ba6fa51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d4dade-ae78-4d25-8529-bd115ce7626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934f832-08a6-4f30-a172-f3c5f6bf1e84}" ma:internalName="TaxCatchAll" ma:showField="CatchAllData" ma:web="8dd4dade-ae78-4d25-8529-bd115ce762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dd4dade-ae78-4d25-8529-bd115ce76263" xsi:nil="true"/>
    <lcf76f155ced4ddcb4097134ff3c332f xmlns="3f7618e6-5517-4e63-bf74-dbd986e4eac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72BEFC8-A990-4F88-9257-61B0D9F584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77AB64-1964-4754-A505-EEB6B22E749D}">
  <ds:schemaRefs>
    <ds:schemaRef ds:uri="3f7618e6-5517-4e63-bf74-dbd986e4eacd"/>
    <ds:schemaRef ds:uri="8dd4dade-ae78-4d25-8529-bd115ce7626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372FCB0-AD6F-4096-BAC4-C2A3336A9D4C}">
  <ds:schemaRefs>
    <ds:schemaRef ds:uri="http://purl.org/dc/terms/"/>
    <ds:schemaRef ds:uri="http://purl.org/dc/elements/1.1/"/>
    <ds:schemaRef ds:uri="http://schemas.microsoft.com/office/2006/documentManagement/types"/>
    <ds:schemaRef ds:uri="8dd4dade-ae78-4d25-8529-bd115ce76263"/>
    <ds:schemaRef ds:uri="http://www.w3.org/XML/1998/namespace"/>
    <ds:schemaRef ds:uri="3f7618e6-5517-4e63-bf74-dbd986e4eacd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Saleha Malik</dc:creator>
  <cp:lastModifiedBy>Saleha Malik</cp:lastModifiedBy>
  <cp:revision>2</cp:revision>
  <dcterms:created xsi:type="dcterms:W3CDTF">2023-05-03T12:51:29Z</dcterms:created>
  <dcterms:modified xsi:type="dcterms:W3CDTF">2023-08-21T17:17:09Z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0x010100715224FCC8912C45BE58CA545DDBF1E3</vt:lpwstr>
  </property>
  <property fmtid="{D5CDD505-2E9C-101B-9397-08002B2CF9AE}" pid="3" name="MediaServiceImageTags">
    <vt:lpwstr/>
  </property>
</Properties>
</file>