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4630400" cy="8229600"/>
  <p:notesSz cx="6858000" cy="9144000"/>
  <p:defaultTextStyle>
    <a:defPPr>
      <a:defRPr lang="en-US"/>
    </a:defPPr>
    <a:lvl1pPr marL="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1pPr>
    <a:lvl2pPr marL="104206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2pPr>
    <a:lvl3pPr marL="208413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3pPr>
    <a:lvl4pPr marL="3126205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4pPr>
    <a:lvl5pPr marL="4168273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5pPr>
    <a:lvl6pPr marL="5210341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6pPr>
    <a:lvl7pPr marL="625241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7pPr>
    <a:lvl8pPr marL="729447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8pPr>
    <a:lvl9pPr marL="833654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6AC060CF-F6F6-49DB-ABD3-674FECB9CF95}"/>
    <pc:docChg chg="custSel modSld modMainMaster">
      <pc:chgData name="Saleha Malik" userId="9585abfa-ca57-48ae-b1f7-663e204bc8fb" providerId="ADAL" clId="{6AC060CF-F6F6-49DB-ABD3-674FECB9CF95}" dt="2023-08-21T17:14:43.612" v="46" actId="14826"/>
      <pc:docMkLst>
        <pc:docMk/>
      </pc:docMkLst>
      <pc:sldChg chg="addSp delSp modSp mod">
        <pc:chgData name="Saleha Malik" userId="9585abfa-ca57-48ae-b1f7-663e204bc8fb" providerId="ADAL" clId="{6AC060CF-F6F6-49DB-ABD3-674FECB9CF95}" dt="2023-08-21T17:06:33.641" v="40" actId="478"/>
        <pc:sldMkLst>
          <pc:docMk/>
          <pc:sldMk cId="137059641" sldId="261"/>
        </pc:sldMkLst>
        <pc:spChg chg="add del mod">
          <ac:chgData name="Saleha Malik" userId="9585abfa-ca57-48ae-b1f7-663e204bc8fb" providerId="ADAL" clId="{6AC060CF-F6F6-49DB-ABD3-674FECB9CF95}" dt="2023-08-18T16:15:36.815" v="11" actId="931"/>
          <ac:spMkLst>
            <pc:docMk/>
            <pc:sldMk cId="137059641" sldId="261"/>
            <ac:spMk id="4" creationId="{55D9B528-9B65-927C-816B-2C2F41D245E6}"/>
          </ac:spMkLst>
        </pc:spChg>
        <pc:spChg chg="add del mod">
          <ac:chgData name="Saleha Malik" userId="9585abfa-ca57-48ae-b1f7-663e204bc8fb" providerId="ADAL" clId="{6AC060CF-F6F6-49DB-ABD3-674FECB9CF95}" dt="2023-08-21T16:30:53.016" v="17" actId="931"/>
          <ac:spMkLst>
            <pc:docMk/>
            <pc:sldMk cId="137059641" sldId="261"/>
            <ac:spMk id="5" creationId="{3EE9B9FD-E951-9530-9FA4-593E31B35A54}"/>
          </ac:spMkLst>
        </pc:spChg>
        <pc:spChg chg="add del mod">
          <ac:chgData name="Saleha Malik" userId="9585abfa-ca57-48ae-b1f7-663e204bc8fb" providerId="ADAL" clId="{6AC060CF-F6F6-49DB-ABD3-674FECB9CF95}" dt="2023-08-18T16:16:21.841" v="13" actId="931"/>
          <ac:spMkLst>
            <pc:docMk/>
            <pc:sldMk cId="137059641" sldId="261"/>
            <ac:spMk id="8" creationId="{78058D5B-0AB3-6A6A-0A92-D1894FF4E29B}"/>
          </ac:spMkLst>
        </pc:spChg>
        <pc:spChg chg="add del mod">
          <ac:chgData name="Saleha Malik" userId="9585abfa-ca57-48ae-b1f7-663e204bc8fb" providerId="ADAL" clId="{6AC060CF-F6F6-49DB-ABD3-674FECB9CF95}" dt="2023-08-21T16:31:12.766" v="19" actId="931"/>
          <ac:spMkLst>
            <pc:docMk/>
            <pc:sldMk cId="137059641" sldId="261"/>
            <ac:spMk id="9" creationId="{36420704-CCAD-CB6F-A2A9-CCB617062B84}"/>
          </ac:spMkLst>
        </pc:spChg>
        <pc:spChg chg="add del mod">
          <ac:chgData name="Saleha Malik" userId="9585abfa-ca57-48ae-b1f7-663e204bc8fb" providerId="ADAL" clId="{6AC060CF-F6F6-49DB-ABD3-674FECB9CF95}" dt="2023-08-21T16:30:35.341" v="15" actId="931"/>
          <ac:spMkLst>
            <pc:docMk/>
            <pc:sldMk cId="137059641" sldId="261"/>
            <ac:spMk id="12" creationId="{F05C79A1-8DF4-8348-D3DB-03F31F65DFF9}"/>
          </ac:spMkLst>
        </pc:spChg>
        <pc:spChg chg="add del mod">
          <ac:chgData name="Saleha Malik" userId="9585abfa-ca57-48ae-b1f7-663e204bc8fb" providerId="ADAL" clId="{6AC060CF-F6F6-49DB-ABD3-674FECB9CF95}" dt="2023-08-21T16:31:30.106" v="21" actId="931"/>
          <ac:spMkLst>
            <pc:docMk/>
            <pc:sldMk cId="137059641" sldId="261"/>
            <ac:spMk id="14" creationId="{4813C7AA-192F-9EE2-52C2-B97C408880E1}"/>
          </ac:spMkLst>
        </pc:spChg>
        <pc:spChg chg="add del mod">
          <ac:chgData name="Saleha Malik" userId="9585abfa-ca57-48ae-b1f7-663e204bc8fb" providerId="ADAL" clId="{6AC060CF-F6F6-49DB-ABD3-674FECB9CF95}" dt="2023-08-21T16:31:45.214" v="23" actId="931"/>
          <ac:spMkLst>
            <pc:docMk/>
            <pc:sldMk cId="137059641" sldId="261"/>
            <ac:spMk id="18" creationId="{7543BEBF-12EC-5ABA-059A-17D660BD263C}"/>
          </ac:spMkLst>
        </pc:spChg>
        <pc:spChg chg="add del mod">
          <ac:chgData name="Saleha Malik" userId="9585abfa-ca57-48ae-b1f7-663e204bc8fb" providerId="ADAL" clId="{6AC060CF-F6F6-49DB-ABD3-674FECB9CF95}" dt="2023-08-21T16:32:00.474" v="25" actId="931"/>
          <ac:spMkLst>
            <pc:docMk/>
            <pc:sldMk cId="137059641" sldId="261"/>
            <ac:spMk id="22" creationId="{B2DAD22B-6983-AE8D-8B50-D57E64989365}"/>
          </ac:spMkLst>
        </pc:spChg>
        <pc:spChg chg="add del mod">
          <ac:chgData name="Saleha Malik" userId="9585abfa-ca57-48ae-b1f7-663e204bc8fb" providerId="ADAL" clId="{6AC060CF-F6F6-49DB-ABD3-674FECB9CF95}" dt="2023-08-21T16:32:20.236" v="27" actId="931"/>
          <ac:spMkLst>
            <pc:docMk/>
            <pc:sldMk cId="137059641" sldId="261"/>
            <ac:spMk id="26" creationId="{9498336B-3678-2E0C-A42D-F739276660F5}"/>
          </ac:spMkLst>
        </pc:spChg>
        <pc:spChg chg="add del mod">
          <ac:chgData name="Saleha Malik" userId="9585abfa-ca57-48ae-b1f7-663e204bc8fb" providerId="ADAL" clId="{6AC060CF-F6F6-49DB-ABD3-674FECB9CF95}" dt="2023-08-21T16:32:35.881" v="29" actId="931"/>
          <ac:spMkLst>
            <pc:docMk/>
            <pc:sldMk cId="137059641" sldId="261"/>
            <ac:spMk id="30" creationId="{7EE113EF-1FAF-CBD9-086E-5BF21A69A6D0}"/>
          </ac:spMkLst>
        </pc:spChg>
        <pc:spChg chg="add del mod">
          <ac:chgData name="Saleha Malik" userId="9585abfa-ca57-48ae-b1f7-663e204bc8fb" providerId="ADAL" clId="{6AC060CF-F6F6-49DB-ABD3-674FECB9CF95}" dt="2023-08-21T16:32:52.362" v="31" actId="931"/>
          <ac:spMkLst>
            <pc:docMk/>
            <pc:sldMk cId="137059641" sldId="261"/>
            <ac:spMk id="34" creationId="{DC18C63E-11C3-7D44-302D-94BF23C48E25}"/>
          </ac:spMkLst>
        </pc:spChg>
        <pc:spChg chg="add del mod">
          <ac:chgData name="Saleha Malik" userId="9585abfa-ca57-48ae-b1f7-663e204bc8fb" providerId="ADAL" clId="{6AC060CF-F6F6-49DB-ABD3-674FECB9CF95}" dt="2023-08-21T16:33:09.428" v="33" actId="931"/>
          <ac:spMkLst>
            <pc:docMk/>
            <pc:sldMk cId="137059641" sldId="261"/>
            <ac:spMk id="38" creationId="{D0027739-8896-4BCC-3130-8F88362CF32D}"/>
          </ac:spMkLst>
        </pc:spChg>
        <pc:spChg chg="add del mod">
          <ac:chgData name="Saleha Malik" userId="9585abfa-ca57-48ae-b1f7-663e204bc8fb" providerId="ADAL" clId="{6AC060CF-F6F6-49DB-ABD3-674FECB9CF95}" dt="2023-08-21T16:33:50.823" v="35" actId="931"/>
          <ac:spMkLst>
            <pc:docMk/>
            <pc:sldMk cId="137059641" sldId="261"/>
            <ac:spMk id="42" creationId="{78B433F9-428B-C8A6-0BC2-D419AC2E3989}"/>
          </ac:spMkLst>
        </pc:spChg>
        <pc:spChg chg="add del mod">
          <ac:chgData name="Saleha Malik" userId="9585abfa-ca57-48ae-b1f7-663e204bc8fb" providerId="ADAL" clId="{6AC060CF-F6F6-49DB-ABD3-674FECB9CF95}" dt="2023-08-21T16:34:06.713" v="37" actId="931"/>
          <ac:spMkLst>
            <pc:docMk/>
            <pc:sldMk cId="137059641" sldId="261"/>
            <ac:spMk id="46" creationId="{AAF79B5F-F002-D5B0-DCE7-7F9189C500C2}"/>
          </ac:spMkLst>
        </pc:spChg>
        <pc:spChg chg="add del mod">
          <ac:chgData name="Saleha Malik" userId="9585abfa-ca57-48ae-b1f7-663e204bc8fb" providerId="ADAL" clId="{6AC060CF-F6F6-49DB-ABD3-674FECB9CF95}" dt="2023-08-21T16:34:24.761" v="39" actId="931"/>
          <ac:spMkLst>
            <pc:docMk/>
            <pc:sldMk cId="137059641" sldId="261"/>
            <ac:spMk id="50" creationId="{7F8B3D5B-4071-12F9-319A-DA1CCF8BC8CA}"/>
          </ac:spMkLst>
        </pc:spChg>
        <pc:spChg chg="add mod">
          <ac:chgData name="Saleha Malik" userId="9585abfa-ca57-48ae-b1f7-663e204bc8fb" providerId="ADAL" clId="{6AC060CF-F6F6-49DB-ABD3-674FECB9CF95}" dt="2023-08-21T17:06:33.641" v="40" actId="478"/>
          <ac:spMkLst>
            <pc:docMk/>
            <pc:sldMk cId="137059641" sldId="261"/>
            <ac:spMk id="54" creationId="{632943BB-54F4-FCFA-430A-8D10B340B62B}"/>
          </ac:spMkLst>
        </pc:spChg>
        <pc:picChg chg="add del mod">
          <ac:chgData name="Saleha Malik" userId="9585abfa-ca57-48ae-b1f7-663e204bc8fb" providerId="ADAL" clId="{6AC060CF-F6F6-49DB-ABD3-674FECB9CF95}" dt="2023-08-18T16:15:20.663" v="9" actId="931"/>
          <ac:picMkLst>
            <pc:docMk/>
            <pc:sldMk cId="137059641" sldId="261"/>
            <ac:picMk id="3" creationId="{7D9E3B6F-F4E3-9A30-1B47-DF123C890A97}"/>
          </ac:picMkLst>
        </pc:picChg>
        <pc:picChg chg="del">
          <ac:chgData name="Saleha Malik" userId="9585abfa-ca57-48ae-b1f7-663e204bc8fb" providerId="ADAL" clId="{6AC060CF-F6F6-49DB-ABD3-674FECB9CF95}" dt="2023-08-18T14:55:05.663" v="0" actId="478"/>
          <ac:picMkLst>
            <pc:docMk/>
            <pc:sldMk cId="137059641" sldId="261"/>
            <ac:picMk id="3" creationId="{B64591AD-BB2A-4435-685D-CA92F4A910B0}"/>
          </ac:picMkLst>
        </pc:picChg>
        <pc:picChg chg="add del mod">
          <ac:chgData name="Saleha Malik" userId="9585abfa-ca57-48ae-b1f7-663e204bc8fb" providerId="ADAL" clId="{6AC060CF-F6F6-49DB-ABD3-674FECB9CF95}" dt="2023-08-21T16:30:50.907" v="16" actId="478"/>
          <ac:picMkLst>
            <pc:docMk/>
            <pc:sldMk cId="137059641" sldId="261"/>
            <ac:picMk id="3" creationId="{BB95EE0F-3705-19CC-F5A1-247BC8E77DAE}"/>
          </ac:picMkLst>
        </pc:picChg>
        <pc:picChg chg="add del mod">
          <ac:chgData name="Saleha Malik" userId="9585abfa-ca57-48ae-b1f7-663e204bc8fb" providerId="ADAL" clId="{6AC060CF-F6F6-49DB-ABD3-674FECB9CF95}" dt="2023-08-18T16:16:15.460" v="12" actId="478"/>
          <ac:picMkLst>
            <pc:docMk/>
            <pc:sldMk cId="137059641" sldId="261"/>
            <ac:picMk id="6" creationId="{F27E3A0C-8F64-0032-93BE-D0D4427D93F3}"/>
          </ac:picMkLst>
        </pc:picChg>
        <pc:picChg chg="add del mod">
          <ac:chgData name="Saleha Malik" userId="9585abfa-ca57-48ae-b1f7-663e204bc8fb" providerId="ADAL" clId="{6AC060CF-F6F6-49DB-ABD3-674FECB9CF95}" dt="2023-08-21T16:31:10.776" v="18" actId="478"/>
          <ac:picMkLst>
            <pc:docMk/>
            <pc:sldMk cId="137059641" sldId="261"/>
            <ac:picMk id="7" creationId="{3AF072CE-57E8-3B44-EF50-4E6FFD072355}"/>
          </ac:picMkLst>
        </pc:picChg>
        <pc:picChg chg="add del mod">
          <ac:chgData name="Saleha Malik" userId="9585abfa-ca57-48ae-b1f7-663e204bc8fb" providerId="ADAL" clId="{6AC060CF-F6F6-49DB-ABD3-674FECB9CF95}" dt="2023-08-18T16:18:00.784" v="14" actId="478"/>
          <ac:picMkLst>
            <pc:docMk/>
            <pc:sldMk cId="137059641" sldId="261"/>
            <ac:picMk id="10" creationId="{560CE7F0-D177-B26D-887C-4F460823F206}"/>
          </ac:picMkLst>
        </pc:picChg>
        <pc:picChg chg="add del mod">
          <ac:chgData name="Saleha Malik" userId="9585abfa-ca57-48ae-b1f7-663e204bc8fb" providerId="ADAL" clId="{6AC060CF-F6F6-49DB-ABD3-674FECB9CF95}" dt="2023-08-21T16:31:28.087" v="20" actId="478"/>
          <ac:picMkLst>
            <pc:docMk/>
            <pc:sldMk cId="137059641" sldId="261"/>
            <ac:picMk id="11" creationId="{C3A14EE7-B483-BF33-F0E2-DE093600FBA7}"/>
          </ac:picMkLst>
        </pc:picChg>
        <pc:picChg chg="add del mod">
          <ac:chgData name="Saleha Malik" userId="9585abfa-ca57-48ae-b1f7-663e204bc8fb" providerId="ADAL" clId="{6AC060CF-F6F6-49DB-ABD3-674FECB9CF95}" dt="2023-08-21T16:31:43.222" v="22" actId="478"/>
          <ac:picMkLst>
            <pc:docMk/>
            <pc:sldMk cId="137059641" sldId="261"/>
            <ac:picMk id="16" creationId="{9C3F7181-5588-2D1F-8F2C-CCE6BAD5AF83}"/>
          </ac:picMkLst>
        </pc:picChg>
        <pc:picChg chg="add del mod">
          <ac:chgData name="Saleha Malik" userId="9585abfa-ca57-48ae-b1f7-663e204bc8fb" providerId="ADAL" clId="{6AC060CF-F6F6-49DB-ABD3-674FECB9CF95}" dt="2023-08-21T16:31:58.657" v="24" actId="478"/>
          <ac:picMkLst>
            <pc:docMk/>
            <pc:sldMk cId="137059641" sldId="261"/>
            <ac:picMk id="20" creationId="{2781FAB7-2ACC-D2F4-7943-3DBF6B9A07F8}"/>
          </ac:picMkLst>
        </pc:picChg>
        <pc:picChg chg="add del mod">
          <ac:chgData name="Saleha Malik" userId="9585abfa-ca57-48ae-b1f7-663e204bc8fb" providerId="ADAL" clId="{6AC060CF-F6F6-49DB-ABD3-674FECB9CF95}" dt="2023-08-21T16:32:17.778" v="26" actId="478"/>
          <ac:picMkLst>
            <pc:docMk/>
            <pc:sldMk cId="137059641" sldId="261"/>
            <ac:picMk id="24" creationId="{D77A81A6-C043-7BC4-7AA5-522B9CBDC42C}"/>
          </ac:picMkLst>
        </pc:picChg>
        <pc:picChg chg="add del mod">
          <ac:chgData name="Saleha Malik" userId="9585abfa-ca57-48ae-b1f7-663e204bc8fb" providerId="ADAL" clId="{6AC060CF-F6F6-49DB-ABD3-674FECB9CF95}" dt="2023-08-21T16:32:32.290" v="28" actId="478"/>
          <ac:picMkLst>
            <pc:docMk/>
            <pc:sldMk cId="137059641" sldId="261"/>
            <ac:picMk id="28" creationId="{D9F6FB26-0CAF-B2E7-E015-5780B8B8FBB6}"/>
          </ac:picMkLst>
        </pc:picChg>
        <pc:picChg chg="add del mod">
          <ac:chgData name="Saleha Malik" userId="9585abfa-ca57-48ae-b1f7-663e204bc8fb" providerId="ADAL" clId="{6AC060CF-F6F6-49DB-ABD3-674FECB9CF95}" dt="2023-08-21T16:32:48.138" v="30" actId="478"/>
          <ac:picMkLst>
            <pc:docMk/>
            <pc:sldMk cId="137059641" sldId="261"/>
            <ac:picMk id="32" creationId="{EB12D29D-610A-7A4F-AAFD-C0CC109C3165}"/>
          </ac:picMkLst>
        </pc:picChg>
        <pc:picChg chg="add del mod">
          <ac:chgData name="Saleha Malik" userId="9585abfa-ca57-48ae-b1f7-663e204bc8fb" providerId="ADAL" clId="{6AC060CF-F6F6-49DB-ABD3-674FECB9CF95}" dt="2023-08-21T16:33:06.762" v="32" actId="478"/>
          <ac:picMkLst>
            <pc:docMk/>
            <pc:sldMk cId="137059641" sldId="261"/>
            <ac:picMk id="36" creationId="{96D98837-5FE0-6BFD-96FD-E3055C3DA670}"/>
          </ac:picMkLst>
        </pc:picChg>
        <pc:picChg chg="add del mod">
          <ac:chgData name="Saleha Malik" userId="9585abfa-ca57-48ae-b1f7-663e204bc8fb" providerId="ADAL" clId="{6AC060CF-F6F6-49DB-ABD3-674FECB9CF95}" dt="2023-08-21T16:33:24.823" v="34" actId="478"/>
          <ac:picMkLst>
            <pc:docMk/>
            <pc:sldMk cId="137059641" sldId="261"/>
            <ac:picMk id="40" creationId="{858F6D45-D787-B1F6-B30D-EDEFA133BB5B}"/>
          </ac:picMkLst>
        </pc:picChg>
        <pc:picChg chg="add del mod">
          <ac:chgData name="Saleha Malik" userId="9585abfa-ca57-48ae-b1f7-663e204bc8fb" providerId="ADAL" clId="{6AC060CF-F6F6-49DB-ABD3-674FECB9CF95}" dt="2023-08-21T16:34:03.385" v="36" actId="478"/>
          <ac:picMkLst>
            <pc:docMk/>
            <pc:sldMk cId="137059641" sldId="261"/>
            <ac:picMk id="44" creationId="{33414AAF-3405-88D1-8904-B0E4192EDD54}"/>
          </ac:picMkLst>
        </pc:picChg>
        <pc:picChg chg="add del mod">
          <ac:chgData name="Saleha Malik" userId="9585abfa-ca57-48ae-b1f7-663e204bc8fb" providerId="ADAL" clId="{6AC060CF-F6F6-49DB-ABD3-674FECB9CF95}" dt="2023-08-21T16:34:22.081" v="38" actId="478"/>
          <ac:picMkLst>
            <pc:docMk/>
            <pc:sldMk cId="137059641" sldId="261"/>
            <ac:picMk id="48" creationId="{799E6F6F-940D-56EC-79AD-BB684D4DBFA9}"/>
          </ac:picMkLst>
        </pc:picChg>
        <pc:picChg chg="add del mod">
          <ac:chgData name="Saleha Malik" userId="9585abfa-ca57-48ae-b1f7-663e204bc8fb" providerId="ADAL" clId="{6AC060CF-F6F6-49DB-ABD3-674FECB9CF95}" dt="2023-08-21T17:06:33.641" v="40" actId="478"/>
          <ac:picMkLst>
            <pc:docMk/>
            <pc:sldMk cId="137059641" sldId="261"/>
            <ac:picMk id="52" creationId="{B0A06261-773D-2158-E060-4259489FCE65}"/>
          </ac:picMkLst>
        </pc:picChg>
      </pc:sldChg>
      <pc:sldMasterChg chg="modSp modSldLayout">
        <pc:chgData name="Saleha Malik" userId="9585abfa-ca57-48ae-b1f7-663e204bc8fb" providerId="ADAL" clId="{6AC060CF-F6F6-49DB-ABD3-674FECB9CF95}" dt="2023-08-21T17:14:43.612" v="46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6AC060CF-F6F6-49DB-ABD3-674FECB9CF95}" dt="2023-08-21T17:14:43.612" v="46" actId="14826"/>
          <ac:picMkLst>
            <pc:docMk/>
            <pc:sldMasterMk cId="3388827764" sldId="2147483672"/>
            <ac:picMk id="7" creationId="{8B51FC94-13DF-B8DC-D380-422E6EBC4D24}"/>
          </ac:picMkLst>
        </pc:picChg>
        <pc:sldLayoutChg chg="modSp mod">
          <pc:chgData name="Saleha Malik" userId="9585abfa-ca57-48ae-b1f7-663e204bc8fb" providerId="ADAL" clId="{6AC060CF-F6F6-49DB-ABD3-674FECB9CF95}" dt="2023-08-18T16:15:26.920" v="10" actId="1038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6AC060CF-F6F6-49DB-ABD3-674FECB9CF95}" dt="2023-08-18T16:15:26.920" v="10" actId="1038"/>
            <ac:spMkLst>
              <pc:docMk/>
              <pc:sldMasterMk cId="3388827764" sldId="2147483672"/>
              <pc:sldLayoutMk cId="2151782519" sldId="2147483684"/>
              <ac:spMk id="11" creationId="{266B37F5-5533-2AFD-29F5-DFF672527643}"/>
            </ac:spMkLst>
          </pc:spChg>
        </pc:sldLayoutChg>
      </pc:sldMasterChg>
    </pc:docChg>
  </pc:docChgLst>
  <pc:docChgLst>
    <pc:chgData name="Madelyn Hip" userId="65c2be8d-a49b-4bec-a1e9-3db3757aa0f9" providerId="ADAL" clId="{FEBCD759-B21E-4A18-B86F-040D13241A02}"/>
    <pc:docChg chg="undo custSel modSld modMainMaster">
      <pc:chgData name="Madelyn Hip" userId="65c2be8d-a49b-4bec-a1e9-3db3757aa0f9" providerId="ADAL" clId="{FEBCD759-B21E-4A18-B86F-040D13241A02}" dt="2023-08-18T14:46:21.580" v="4" actId="962"/>
      <pc:docMkLst>
        <pc:docMk/>
      </pc:docMkLst>
      <pc:sldChg chg="addSp delSp modSp mod">
        <pc:chgData name="Madelyn Hip" userId="65c2be8d-a49b-4bec-a1e9-3db3757aa0f9" providerId="ADAL" clId="{FEBCD759-B21E-4A18-B86F-040D13241A02}" dt="2023-08-18T14:46:21.580" v="4" actId="962"/>
        <pc:sldMkLst>
          <pc:docMk/>
          <pc:sldMk cId="137059641" sldId="261"/>
        </pc:sldMkLst>
        <pc:spChg chg="del">
          <ac:chgData name="Madelyn Hip" userId="65c2be8d-a49b-4bec-a1e9-3db3757aa0f9" providerId="ADAL" clId="{FEBCD759-B21E-4A18-B86F-040D13241A02}" dt="2023-08-18T14:46:20.681" v="2" actId="931"/>
          <ac:spMkLst>
            <pc:docMk/>
            <pc:sldMk cId="137059641" sldId="261"/>
            <ac:spMk id="6" creationId="{DBD9B0CB-2417-A588-0DC9-766F7FE93BE0}"/>
          </ac:spMkLst>
        </pc:spChg>
        <pc:picChg chg="add mod">
          <ac:chgData name="Madelyn Hip" userId="65c2be8d-a49b-4bec-a1e9-3db3757aa0f9" providerId="ADAL" clId="{FEBCD759-B21E-4A18-B86F-040D13241A02}" dt="2023-08-18T14:46:21.580" v="4" actId="962"/>
          <ac:picMkLst>
            <pc:docMk/>
            <pc:sldMk cId="137059641" sldId="261"/>
            <ac:picMk id="3" creationId="{B64591AD-BB2A-4435-685D-CA92F4A910B0}"/>
          </ac:picMkLst>
        </pc:picChg>
      </pc:sldChg>
      <pc:sldMasterChg chg="modSldLayout">
        <pc:chgData name="Madelyn Hip" userId="65c2be8d-a49b-4bec-a1e9-3db3757aa0f9" providerId="ADAL" clId="{FEBCD759-B21E-4A18-B86F-040D13241A02}" dt="2023-08-18T14:43:16.039" v="1" actId="1076"/>
        <pc:sldMasterMkLst>
          <pc:docMk/>
          <pc:sldMasterMk cId="3388827764" sldId="2147483672"/>
        </pc:sldMasterMkLst>
        <pc:sldLayoutChg chg="modSp mod">
          <pc:chgData name="Madelyn Hip" userId="65c2be8d-a49b-4bec-a1e9-3db3757aa0f9" providerId="ADAL" clId="{FEBCD759-B21E-4A18-B86F-040D13241A02}" dt="2023-08-18T14:43:16.039" v="1" actId="1076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Madelyn Hip" userId="65c2be8d-a49b-4bec-a1e9-3db3757aa0f9" providerId="ADAL" clId="{FEBCD759-B21E-4A18-B86F-040D13241A02}" dt="2023-08-18T14:43:16.039" v="1" actId="1076"/>
            <ac:spMkLst>
              <pc:docMk/>
              <pc:sldMasterMk cId="3388827764" sldId="2147483672"/>
              <pc:sldLayoutMk cId="2151782519" sldId="2147483684"/>
              <ac:spMk id="11" creationId="{266B37F5-5533-2AFD-29F5-DFF672527643}"/>
            </ac:spMkLst>
          </pc:spChg>
        </pc:sldLayoutChg>
      </pc:sldMasterChg>
    </pc:docChg>
  </pc:docChgLst>
  <pc:docChgLst>
    <pc:chgData name="Saleha Malik" userId="9585abfa-ca57-48ae-b1f7-663e204bc8fb" providerId="ADAL" clId="{80E58571-1AB6-49C3-9BC7-7A1E4BCE3D6E}"/>
    <pc:docChg chg="undo custSel addSld delSld modSld addMainMaster delMainMaster modMainMaster">
      <pc:chgData name="Saleha Malik" userId="9585abfa-ca57-48ae-b1f7-663e204bc8fb" providerId="ADAL" clId="{80E58571-1AB6-49C3-9BC7-7A1E4BCE3D6E}" dt="2023-08-18T14:36:55.712" v="32" actId="14826"/>
      <pc:docMkLst>
        <pc:docMk/>
      </pc:docMkLst>
      <pc:sldChg chg="modSp del">
        <pc:chgData name="Saleha Malik" userId="9585abfa-ca57-48ae-b1f7-663e204bc8fb" providerId="ADAL" clId="{80E58571-1AB6-49C3-9BC7-7A1E4BCE3D6E}" dt="2023-08-17T18:44:53.055" v="27" actId="47"/>
        <pc:sldMkLst>
          <pc:docMk/>
          <pc:sldMk cId="3764017540" sldId="260"/>
        </pc:sldMkLst>
        <pc:spChg chg="mod">
          <ac:chgData name="Saleha Malik" userId="9585abfa-ca57-48ae-b1f7-663e204bc8fb" providerId="ADAL" clId="{80E58571-1AB6-49C3-9BC7-7A1E4BCE3D6E}" dt="2023-08-17T18:43:31.553" v="0"/>
          <ac:spMkLst>
            <pc:docMk/>
            <pc:sldMk cId="3764017540" sldId="260"/>
            <ac:spMk id="6" creationId="{78767192-B416-BE24-3323-92F8CADD1F2C}"/>
          </ac:spMkLst>
        </pc:spChg>
      </pc:sldChg>
      <pc:sldChg chg="addSp delSp modSp new mod setBg">
        <pc:chgData name="Saleha Malik" userId="9585abfa-ca57-48ae-b1f7-663e204bc8fb" providerId="ADAL" clId="{80E58571-1AB6-49C3-9BC7-7A1E4BCE3D6E}" dt="2023-08-17T18:45:24.941" v="31" actId="478"/>
        <pc:sldMkLst>
          <pc:docMk/>
          <pc:sldMk cId="137059641" sldId="261"/>
        </pc:sldMkLst>
        <pc:spChg chg="del">
          <ac:chgData name="Saleha Malik" userId="9585abfa-ca57-48ae-b1f7-663e204bc8fb" providerId="ADAL" clId="{80E58571-1AB6-49C3-9BC7-7A1E4BCE3D6E}" dt="2023-08-17T18:45:03.314" v="28" actId="931"/>
          <ac:spMkLst>
            <pc:docMk/>
            <pc:sldMk cId="137059641" sldId="261"/>
            <ac:spMk id="2" creationId="{B488DE36-B387-999E-724A-B3E91895E8D3}"/>
          </ac:spMkLst>
        </pc:spChg>
        <pc:spChg chg="add mod">
          <ac:chgData name="Saleha Malik" userId="9585abfa-ca57-48ae-b1f7-663e204bc8fb" providerId="ADAL" clId="{80E58571-1AB6-49C3-9BC7-7A1E4BCE3D6E}" dt="2023-08-17T18:45:24.941" v="31" actId="478"/>
          <ac:spMkLst>
            <pc:docMk/>
            <pc:sldMk cId="137059641" sldId="261"/>
            <ac:spMk id="6" creationId="{DBD9B0CB-2417-A588-0DC9-766F7FE93BE0}"/>
          </ac:spMkLst>
        </pc:spChg>
        <pc:spChg chg="add del">
          <ac:chgData name="Saleha Malik" userId="9585abfa-ca57-48ae-b1f7-663e204bc8fb" providerId="ADAL" clId="{80E58571-1AB6-49C3-9BC7-7A1E4BCE3D6E}" dt="2023-08-17T18:45:09.806" v="30" actId="26606"/>
          <ac:spMkLst>
            <pc:docMk/>
            <pc:sldMk cId="137059641" sldId="261"/>
            <ac:spMk id="9" creationId="{0B761509-3B9A-49A6-A84B-C3D86811697D}"/>
          </ac:spMkLst>
        </pc:spChg>
        <pc:spChg chg="add del">
          <ac:chgData name="Saleha Malik" userId="9585abfa-ca57-48ae-b1f7-663e204bc8fb" providerId="ADAL" clId="{80E58571-1AB6-49C3-9BC7-7A1E4BCE3D6E}" dt="2023-08-17T18:45:09.806" v="30" actId="26606"/>
          <ac:spMkLst>
            <pc:docMk/>
            <pc:sldMk cId="137059641" sldId="261"/>
            <ac:spMk id="11" creationId="{91DE43FD-EB47-414A-B0AB-169B0FFFA527}"/>
          </ac:spMkLst>
        </pc:spChg>
        <pc:grpChg chg="add del">
          <ac:chgData name="Saleha Malik" userId="9585abfa-ca57-48ae-b1f7-663e204bc8fb" providerId="ADAL" clId="{80E58571-1AB6-49C3-9BC7-7A1E4BCE3D6E}" dt="2023-08-17T18:45:09.806" v="30" actId="26606"/>
          <ac:grpSpMkLst>
            <pc:docMk/>
            <pc:sldMk cId="137059641" sldId="261"/>
            <ac:grpSpMk id="13" creationId="{58495BCC-CE77-4CC2-952E-846F41119FD5}"/>
          </ac:grpSpMkLst>
        </pc:grpChg>
        <pc:picChg chg="add del mod">
          <ac:chgData name="Saleha Malik" userId="9585abfa-ca57-48ae-b1f7-663e204bc8fb" providerId="ADAL" clId="{80E58571-1AB6-49C3-9BC7-7A1E4BCE3D6E}" dt="2023-08-17T18:45:24.941" v="31" actId="478"/>
          <ac:picMkLst>
            <pc:docMk/>
            <pc:sldMk cId="137059641" sldId="261"/>
            <ac:picMk id="4" creationId="{6177C078-7D79-B375-1462-8424ADCE5BA2}"/>
          </ac:picMkLst>
        </pc:picChg>
      </pc:sldChg>
      <pc:sldMasterChg chg="addSp delSp modSp mod delSldLayout modSldLayout">
        <pc:chgData name="Saleha Malik" userId="9585abfa-ca57-48ae-b1f7-663e204bc8fb" providerId="ADAL" clId="{80E58571-1AB6-49C3-9BC7-7A1E4BCE3D6E}" dt="2023-08-18T14:36:55.712" v="32" actId="14826"/>
        <pc:sldMasterMkLst>
          <pc:docMk/>
          <pc:sldMasterMk cId="3388827764" sldId="2147483672"/>
        </pc:sldMasterMkLst>
        <pc:picChg chg="del">
          <ac:chgData name="Saleha Malik" userId="9585abfa-ca57-48ae-b1f7-663e204bc8fb" providerId="ADAL" clId="{80E58571-1AB6-49C3-9BC7-7A1E4BCE3D6E}" dt="2023-08-17T18:43:38.005" v="2" actId="478"/>
          <ac:picMkLst>
            <pc:docMk/>
            <pc:sldMasterMk cId="3388827764" sldId="2147483672"/>
            <ac:picMk id="5" creationId="{2A40B81E-2B93-6D8F-5155-36BD8F37FF0C}"/>
          </ac:picMkLst>
        </pc:picChg>
        <pc:picChg chg="add mod">
          <ac:chgData name="Saleha Malik" userId="9585abfa-ca57-48ae-b1f7-663e204bc8fb" providerId="ADAL" clId="{80E58571-1AB6-49C3-9BC7-7A1E4BCE3D6E}" dt="2023-08-18T14:36:55.712" v="32" actId="14826"/>
          <ac:picMkLst>
            <pc:docMk/>
            <pc:sldMasterMk cId="3388827764" sldId="2147483672"/>
            <ac:picMk id="7" creationId="{8B51FC94-13DF-B8DC-D380-422E6EBC4D24}"/>
          </ac:picMkLst>
        </pc:picChg>
        <pc:sldLayoutChg chg="addSp delSp modSp mod">
          <pc:chgData name="Saleha Malik" userId="9585abfa-ca57-48ae-b1f7-663e204bc8fb" providerId="ADAL" clId="{80E58571-1AB6-49C3-9BC7-7A1E4BCE3D6E}" dt="2023-08-17T18:44:28.092" v="25" actId="12"/>
          <pc:sldLayoutMkLst>
            <pc:docMk/>
            <pc:sldMasterMk cId="3388827764" sldId="2147483672"/>
            <pc:sldLayoutMk cId="2151782519" sldId="2147483684"/>
          </pc:sldLayoutMkLst>
          <pc:spChg chg="del">
            <ac:chgData name="Saleha Malik" userId="9585abfa-ca57-48ae-b1f7-663e204bc8fb" providerId="ADAL" clId="{80E58571-1AB6-49C3-9BC7-7A1E4BCE3D6E}" dt="2023-08-17T18:43:43.056" v="3" actId="478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  <pc:spChg chg="add del">
            <ac:chgData name="Saleha Malik" userId="9585abfa-ca57-48ae-b1f7-663e204bc8fb" providerId="ADAL" clId="{80E58571-1AB6-49C3-9BC7-7A1E4BCE3D6E}" dt="2023-08-17T18:44:12.684" v="7" actId="11529"/>
            <ac:spMkLst>
              <pc:docMk/>
              <pc:sldMasterMk cId="3388827764" sldId="2147483672"/>
              <pc:sldLayoutMk cId="2151782519" sldId="2147483684"/>
              <ac:spMk id="10" creationId="{F47A95C6-53C5-1FB3-8C38-246A912703C8}"/>
            </ac:spMkLst>
          </pc:spChg>
          <pc:spChg chg="add mod">
            <ac:chgData name="Saleha Malik" userId="9585abfa-ca57-48ae-b1f7-663e204bc8fb" providerId="ADAL" clId="{80E58571-1AB6-49C3-9BC7-7A1E4BCE3D6E}" dt="2023-08-17T18:44:28.092" v="25" actId="12"/>
            <ac:spMkLst>
              <pc:docMk/>
              <pc:sldMasterMk cId="3388827764" sldId="2147483672"/>
              <pc:sldLayoutMk cId="2151782519" sldId="2147483684"/>
              <ac:spMk id="11" creationId="{266B37F5-5533-2AFD-29F5-DFF672527643}"/>
            </ac:spMkLst>
          </pc:spChg>
        </pc:sldLayoutChg>
        <pc:sldLayoutChg chg="del">
          <pc:chgData name="Saleha Malik" userId="9585abfa-ca57-48ae-b1f7-663e204bc8fb" providerId="ADAL" clId="{80E58571-1AB6-49C3-9BC7-7A1E4BCE3D6E}" dt="2023-08-17T18:43:35.246" v="1" actId="2696"/>
          <pc:sldLayoutMkLst>
            <pc:docMk/>
            <pc:sldMasterMk cId="3388827764" sldId="2147483672"/>
            <pc:sldLayoutMk cId="1409003986" sldId="2147483697"/>
          </pc:sldLayoutMkLst>
        </pc:sldLayoutChg>
      </pc:sldMasterChg>
      <pc:sldMasterChg chg="new del mod addSldLayout delSldLayout">
        <pc:chgData name="Saleha Malik" userId="9585abfa-ca57-48ae-b1f7-663e204bc8fb" providerId="ADAL" clId="{80E58571-1AB6-49C3-9BC7-7A1E4BCE3D6E}" dt="2023-08-17T18:43:45.991" v="5" actId="6938"/>
        <pc:sldMasterMkLst>
          <pc:docMk/>
          <pc:sldMasterMk cId="2957476531" sldId="2147483685"/>
        </pc:sldMasterMkLst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2298481934" sldId="2147483686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43673701" sldId="2147483687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2809927799" sldId="2147483688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1455687994" sldId="2147483689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3231368648" sldId="2147483690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3917835101" sldId="2147483691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1214086865" sldId="2147483692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3178135820" sldId="2147483693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3524366036" sldId="2147483694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2461594525" sldId="2147483695"/>
          </pc:sldLayoutMkLst>
        </pc:sldLayoutChg>
        <pc:sldLayoutChg chg="new del replId">
          <pc:chgData name="Saleha Malik" userId="9585abfa-ca57-48ae-b1f7-663e204bc8fb" providerId="ADAL" clId="{80E58571-1AB6-49C3-9BC7-7A1E4BCE3D6E}" dt="2023-08-17T18:43:45.991" v="5" actId="6938"/>
          <pc:sldLayoutMkLst>
            <pc:docMk/>
            <pc:sldMasterMk cId="2957476531" sldId="2147483685"/>
            <pc:sldLayoutMk cId="1612683956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6B37F5-5533-2AFD-29F5-DFF6725276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0072" y="4784651"/>
            <a:ext cx="1892595" cy="257839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1FC94-13DF-B8DC-D380-422E6EBC4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0" y="731"/>
            <a:ext cx="14625199" cy="82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2032251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63" indent="-508063" algn="l" defTabSz="2032251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189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314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441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565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8692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4817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0943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068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125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1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37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502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0627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6754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2879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00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632943BB-54F4-FCFA-430A-8D10B340B6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2023-08-21T17:14:48Z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