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61" r:id="rId5"/>
  </p:sldIdLst>
  <p:sldSz cx="13716000" cy="13716000"/>
  <p:notesSz cx="6858000" cy="9144000"/>
  <p:defaultTextStyle>
    <a:defPPr>
      <a:defRPr lang="en-US"/>
    </a:defPPr>
    <a:lvl1pPr marL="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1pPr>
    <a:lvl2pPr marL="95253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2pPr>
    <a:lvl3pPr marL="190506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3pPr>
    <a:lvl4pPr marL="285759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4pPr>
    <a:lvl5pPr marL="381012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5pPr>
    <a:lvl6pPr marL="476265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6pPr>
    <a:lvl7pPr marL="571518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7pPr>
    <a:lvl8pPr marL="666771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8pPr>
    <a:lvl9pPr marL="7620244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21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96A230D8-F790-4507-A05E-008D8866FE65}"/>
    <pc:docChg chg="modMainMaster">
      <pc:chgData name="Saleha Malik" userId="9585abfa-ca57-48ae-b1f7-663e204bc8fb" providerId="ADAL" clId="{96A230D8-F790-4507-A05E-008D8866FE65}" dt="2023-08-21T18:39:54.702" v="0" actId="14826"/>
      <pc:docMkLst>
        <pc:docMk/>
      </pc:docMkLst>
      <pc:sldMasterChg chg="modSp">
        <pc:chgData name="Saleha Malik" userId="9585abfa-ca57-48ae-b1f7-663e204bc8fb" providerId="ADAL" clId="{96A230D8-F790-4507-A05E-008D8866FE65}" dt="2023-08-21T18:39:54.702" v="0" actId="14826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96A230D8-F790-4507-A05E-008D8866FE65}" dt="2023-08-21T18:39:54.702" v="0" actId="14826"/>
          <ac:picMkLst>
            <pc:docMk/>
            <pc:sldMasterMk cId="3388827764" sldId="2147483672"/>
            <ac:picMk id="3" creationId="{6165F82F-B884-0354-D53A-59B9825BBE81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D0864-02A7-D9D7-5D48-A8E76D30EC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10400" y="7087370"/>
            <a:ext cx="2766646" cy="378206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aseline="0"/>
            </a:lvl1pPr>
          </a:lstStyle>
          <a:p>
            <a:r>
              <a:rPr lang="en-US" dirty="0"/>
              <a:t>Insert Headshot</a:t>
            </a:r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5F82F-B884-0354-D53A-59B9825BB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1905061" rtl="0" eaLnBrk="1" latinLnBrk="0" hangingPunct="1">
        <a:lnSpc>
          <a:spcPct val="90000"/>
        </a:lnSpc>
        <a:spcBef>
          <a:spcPct val="0"/>
        </a:spcBef>
        <a:buNone/>
        <a:defRPr sz="91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65" indent="-476265" algn="l" defTabSz="1905061" rtl="0" eaLnBrk="1" latinLnBrk="0" hangingPunct="1">
        <a:lnSpc>
          <a:spcPct val="90000"/>
        </a:lnSpc>
        <a:spcBef>
          <a:spcPts val="2083"/>
        </a:spcBef>
        <a:buFont typeface="Arial" panose="020B0604020202020204" pitchFamily="34" charset="0"/>
        <a:buChar char="•"/>
        <a:defRPr sz="5834" kern="1200">
          <a:solidFill>
            <a:schemeClr val="tx1"/>
          </a:solidFill>
          <a:latin typeface="+mn-lt"/>
          <a:ea typeface="+mn-ea"/>
          <a:cs typeface="+mn-cs"/>
        </a:defRPr>
      </a:lvl1pPr>
      <a:lvl2pPr marL="1428796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326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3857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4286387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5238918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6191448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7143979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8096509" indent="-476265" algn="l" defTabSz="1905061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1pPr>
      <a:lvl2pPr marL="952530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2pPr>
      <a:lvl3pPr marL="1905061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3pPr>
      <a:lvl4pPr marL="2857591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4pPr>
      <a:lvl5pPr marL="3810122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5pPr>
      <a:lvl6pPr marL="4762652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6pPr>
      <a:lvl7pPr marL="5715183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7pPr>
      <a:lvl8pPr marL="6667713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8pPr>
      <a:lvl9pPr marL="7620244" algn="l" defTabSz="1905061" rtl="0" eaLnBrk="1" latinLnBrk="0" hangingPunct="1">
        <a:defRPr sz="3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C3C1B3C-0B2E-B1B6-F15C-F45CD4891C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9554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77AB64-1964-4754-A505-EEB6B22E7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618e6-5517-4e63-bf74-dbd986e4eacd"/>
    <ds:schemaRef ds:uri="8dd4dade-ae78-4d25-8529-bd115ce76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72FCB0-AD6F-4096-BAC4-C2A3336A9D4C}">
  <ds:schemaRefs>
    <ds:schemaRef ds:uri="http://purl.org/dc/elements/1.1/"/>
    <ds:schemaRef ds:uri="3f7618e6-5517-4e63-bf74-dbd986e4eacd"/>
    <ds:schemaRef ds:uri="http://schemas.microsoft.com/office/2006/documentManagement/types"/>
    <ds:schemaRef ds:uri="http://purl.org/dc/dcmitype/"/>
    <ds:schemaRef ds:uri="8dd4dade-ae78-4d25-8529-bd115ce76263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4</cp:revision>
  <dcterms:created xsi:type="dcterms:W3CDTF">2023-05-03T12:51:29Z</dcterms:created>
  <dcterms:modified xsi:type="dcterms:W3CDTF">2023-08-21T18:39:58Z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