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9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2FD23769-9BF3-4488-8FE2-3FB4152F3463}"/>
    <pc:docChg chg="modMainMaster">
      <pc:chgData name="Saleha Malik" userId="9585abfa-ca57-48ae-b1f7-663e204bc8fb" providerId="ADAL" clId="{2FD23769-9BF3-4488-8FE2-3FB4152F3463}" dt="2023-08-18T18:25:09.880" v="12" actId="14826"/>
      <pc:docMkLst>
        <pc:docMk/>
      </pc:docMkLst>
      <pc:sldMasterChg chg="modSp">
        <pc:chgData name="Saleha Malik" userId="9585abfa-ca57-48ae-b1f7-663e204bc8fb" providerId="ADAL" clId="{2FD23769-9BF3-4488-8FE2-3FB4152F3463}" dt="2023-08-18T18:25:09.880" v="12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2FD23769-9BF3-4488-8FE2-3FB4152F3463}" dt="2023-08-18T18:25:09.880" v="12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  <pc:docChgLst>
    <pc:chgData name="Saleha Malik" userId="9585abfa-ca57-48ae-b1f7-663e204bc8fb" providerId="ADAL" clId="{F97CDC7C-D08C-4BB5-B692-1391880D5784}"/>
    <pc:docChg chg="modMainMaster">
      <pc:chgData name="Saleha Malik" userId="9585abfa-ca57-48ae-b1f7-663e204bc8fb" providerId="ADAL" clId="{F97CDC7C-D08C-4BB5-B692-1391880D5784}" dt="2023-08-21T18:40:38.272" v="0" actId="14826"/>
      <pc:docMkLst>
        <pc:docMk/>
      </pc:docMkLst>
      <pc:sldMasterChg chg="modSp">
        <pc:chgData name="Saleha Malik" userId="9585abfa-ca57-48ae-b1f7-663e204bc8fb" providerId="ADAL" clId="{F97CDC7C-D08C-4BB5-B692-1391880D5784}" dt="2023-08-21T18:40:38.272" v="0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F97CDC7C-D08C-4BB5-B692-1391880D5784}" dt="2023-08-21T18:40:38.272" v="0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C3A3D3-CF10-971A-BD18-40BFEB814C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08310" y="4160625"/>
            <a:ext cx="1637732" cy="22356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US" dirty="0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5" cy="71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4C8E83-D63A-2897-73A6-01181AA86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130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3</cp:revision>
  <dcterms:created xsi:type="dcterms:W3CDTF">2023-05-03T12:51:29Z</dcterms:created>
  <dcterms:modified xsi:type="dcterms:W3CDTF">2023-08-21T18:40:41Z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