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4630400" cy="8229600"/>
  <p:notesSz cx="6858000" cy="9144000"/>
  <p:defaultTextStyle>
    <a:defPPr>
      <a:defRPr lang="en-US"/>
    </a:defPPr>
    <a:lvl1pPr marL="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1pPr>
    <a:lvl2pPr marL="104206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2pPr>
    <a:lvl3pPr marL="208413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3pPr>
    <a:lvl4pPr marL="3126205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4pPr>
    <a:lvl5pPr marL="4168273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5pPr>
    <a:lvl6pPr marL="5210341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6pPr>
    <a:lvl7pPr marL="625241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7pPr>
    <a:lvl8pPr marL="729447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8pPr>
    <a:lvl9pPr marL="833654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72EA07F6-CEBF-4896-AB46-891FCCE8E1F4}"/>
    <pc:docChg chg="modMainMaster">
      <pc:chgData name="Saleha Malik" userId="9585abfa-ca57-48ae-b1f7-663e204bc8fb" providerId="ADAL" clId="{72EA07F6-CEBF-4896-AB46-891FCCE8E1F4}" dt="2023-08-21T18:40:20.308" v="2" actId="14826"/>
      <pc:docMkLst>
        <pc:docMk/>
      </pc:docMkLst>
      <pc:sldMasterChg chg="modSp">
        <pc:chgData name="Saleha Malik" userId="9585abfa-ca57-48ae-b1f7-663e204bc8fb" providerId="ADAL" clId="{72EA07F6-CEBF-4896-AB46-891FCCE8E1F4}" dt="2023-08-21T18:40:20.308" v="2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72EA07F6-CEBF-4896-AB46-891FCCE8E1F4}" dt="2023-08-21T18:40:20.308" v="2" actId="14826"/>
          <ac:picMkLst>
            <pc:docMk/>
            <pc:sldMasterMk cId="3388827764" sldId="2147483672"/>
            <ac:picMk id="7" creationId="{8B51FC94-13DF-B8DC-D380-422E6EBC4D2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6B37F5-5533-2AFD-29F5-DFF6725276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0072" y="4784651"/>
            <a:ext cx="1892595" cy="257839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1FC94-13DF-B8DC-D380-422E6EBC4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0" y="731"/>
            <a:ext cx="14625198" cy="82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2032251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63" indent="-508063" algn="l" defTabSz="2032251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189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314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441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565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8692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4817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0943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068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125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1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37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502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0627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6754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2879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00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05C79A1-8DF4-8348-D3DB-03F31F65D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