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170EBD7F-27ED-48A3-B0E2-1CF331502899}"/>
    <pc:docChg chg="modMainMaster">
      <pc:chgData name="Saleha Malik" userId="9585abfa-ca57-48ae-b1f7-663e204bc8fb" providerId="ADAL" clId="{170EBD7F-27ED-48A3-B0E2-1CF331502899}" dt="2023-08-21T18:47:01.121" v="0" actId="14826"/>
      <pc:docMkLst>
        <pc:docMk/>
      </pc:docMkLst>
      <pc:sldMasterChg chg="modSp">
        <pc:chgData name="Saleha Malik" userId="9585abfa-ca57-48ae-b1f7-663e204bc8fb" providerId="ADAL" clId="{170EBD7F-27ED-48A3-B0E2-1CF331502899}" dt="2023-08-21T18:47:01.121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170EBD7F-27ED-48A3-B0E2-1CF331502899}" dt="2023-08-21T18:47:01.121" v="0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095878-5965-9293-CF8C-890BD52EAD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0" y="4160838"/>
            <a:ext cx="1711325" cy="2235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47FC1-0A8F-0867-E100-E11CC4BB2D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8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