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3E36F00C-D4A6-4620-AC64-1469FDB8FAA7}"/>
    <pc:docChg chg="modMainMaster">
      <pc:chgData name="Saleha Malik" userId="9585abfa-ca57-48ae-b1f7-663e204bc8fb" providerId="ADAL" clId="{3E36F00C-D4A6-4620-AC64-1469FDB8FAA7}" dt="2023-08-21T18:46:46.876" v="1" actId="14826"/>
      <pc:docMkLst>
        <pc:docMk/>
      </pc:docMkLst>
      <pc:sldMasterChg chg="modSp">
        <pc:chgData name="Saleha Malik" userId="9585abfa-ca57-48ae-b1f7-663e204bc8fb" providerId="ADAL" clId="{3E36F00C-D4A6-4620-AC64-1469FDB8FAA7}" dt="2023-08-21T18:46:46.876" v="1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3E36F00C-D4A6-4620-AC64-1469FDB8FAA7}" dt="2023-08-21T18:46:46.876" v="1" actId="14826"/>
          <ac:picMkLst>
            <pc:docMk/>
            <pc:sldMasterMk cId="3388827764" sldId="2147483672"/>
            <ac:picMk id="3" creationId="{6165F82F-B884-0354-D53A-59B9825BBE8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9E56AB-AA62-A435-345B-4F367C43FF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10400" y="7086600"/>
            <a:ext cx="2767013" cy="378301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285750" marR="0" lvl="0" indent="-285750" algn="l" defTabSz="1905061" rtl="0" eaLnBrk="1" fontAlgn="auto" latinLnBrk="0" hangingPunct="1">
              <a:lnSpc>
                <a:spcPct val="90000"/>
              </a:lnSpc>
              <a:spcBef>
                <a:spcPts val="208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Vertical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4CA2B-10BB-399E-F2AE-3B9EFB29C8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97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2023-08-21T18:46:49Z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