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70" r:id="rId5"/>
  </p:sldIdLst>
  <p:sldSz cx="13716000" cy="7178675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F3F97CA1-1044-403B-8DBB-1B27163A902F}"/>
    <pc:docChg chg="modMainMaster">
      <pc:chgData name="Saleha Malik" userId="9585abfa-ca57-48ae-b1f7-663e204bc8fb" providerId="ADAL" clId="{F3F97CA1-1044-403B-8DBB-1B27163A902F}" dt="2023-08-21T18:46:31.404" v="0" actId="14826"/>
      <pc:docMkLst>
        <pc:docMk/>
      </pc:docMkLst>
      <pc:sldMasterChg chg="modSp">
        <pc:chgData name="Saleha Malik" userId="9585abfa-ca57-48ae-b1f7-663e204bc8fb" providerId="ADAL" clId="{F3F97CA1-1044-403B-8DBB-1B27163A902F}" dt="2023-08-21T18:46:31.404" v="0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F3F97CA1-1044-403B-8DBB-1B27163A902F}" dt="2023-08-21T18:46:31.404" v="0" actId="14826"/>
          <ac:picMkLst>
            <pc:docMk/>
            <pc:sldMasterMk cId="3388827764" sldId="2147483672"/>
            <ac:picMk id="5" creationId="{2A40B81E-2B93-6D8F-5155-36BD8F37FF0C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095878-5965-9293-CF8C-890BD52EAD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8500" y="4160838"/>
            <a:ext cx="1711325" cy="2235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Insert Vertical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B81E-2B93-6D8F-5155-36BD8F37F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21" y="1232"/>
            <a:ext cx="13710755" cy="71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176" rtl="0" eaLnBrk="1" latinLnBrk="0" hangingPunct="1">
        <a:lnSpc>
          <a:spcPct val="90000"/>
        </a:lnSpc>
        <a:spcBef>
          <a:spcPct val="0"/>
        </a:spcBef>
        <a:buNone/>
        <a:defRPr sz="9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94" indent="-476294" algn="l" defTabSz="1905176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5" kern="1200">
          <a:solidFill>
            <a:schemeClr val="tx1"/>
          </a:solidFill>
          <a:latin typeface="+mn-lt"/>
          <a:ea typeface="+mn-ea"/>
          <a:cs typeface="+mn-cs"/>
        </a:defRPr>
      </a:lvl1pPr>
      <a:lvl2pPr marL="1428883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70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59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4286646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5239235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6191822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7144411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8096998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1pPr>
      <a:lvl2pPr marL="952587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2pPr>
      <a:lvl3pPr marL="190517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3pPr>
      <a:lvl4pPr marL="2857763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3810352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4762939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5715528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666811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7620705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747FC1-0A8F-0867-E100-E11CC4BB2DF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088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77AB64-1964-4754-A505-EEB6B22E749D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372FCB0-AD6F-4096-BAC4-C2A3336A9D4C}">
  <ds:schemaRefs>
    <ds:schemaRef ds:uri="http://purl.org/dc/terms/"/>
    <ds:schemaRef ds:uri="http://purl.org/dc/elements/1.1/"/>
    <ds:schemaRef ds:uri="http://schemas.microsoft.com/office/2006/documentManagement/types"/>
    <ds:schemaRef ds:uri="8dd4dade-ae78-4d25-8529-bd115ce76263"/>
    <ds:schemaRef ds:uri="http://www.w3.org/XML/1998/namespace"/>
    <ds:schemaRef ds:uri="3f7618e6-5517-4e63-bf74-dbd986e4eac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6</cp:revision>
  <dcterms:created xsi:type="dcterms:W3CDTF">2023-05-03T12:51:29Z</dcterms:created>
  <dcterms:modified xsi:type="dcterms:W3CDTF">2023-08-21T18:46:34Z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