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handoutMasterIdLst>
    <p:handoutMasterId r:id="rId6"/>
  </p:handoutMasterIdLst>
  <p:sldIdLst>
    <p:sldId id="262" r:id="rId5"/>
  </p:sldIdLst>
  <p:sldSz cx="14630400" cy="8229600"/>
  <p:notesSz cx="6858000" cy="9144000"/>
  <p:defaultTextStyle>
    <a:defPPr>
      <a:defRPr lang="en-US"/>
    </a:defPPr>
    <a:lvl1pPr marL="0" algn="l" defTabSz="1042068" rtl="0" eaLnBrk="1" latinLnBrk="0" hangingPunct="1">
      <a:defRPr sz="4103" kern="1200">
        <a:solidFill>
          <a:schemeClr val="tx1"/>
        </a:solidFill>
        <a:latin typeface="+mn-lt"/>
        <a:ea typeface="+mn-ea"/>
        <a:cs typeface="+mn-cs"/>
      </a:defRPr>
    </a:lvl1pPr>
    <a:lvl2pPr marL="1042068" algn="l" defTabSz="1042068" rtl="0" eaLnBrk="1" latinLnBrk="0" hangingPunct="1">
      <a:defRPr sz="4103" kern="1200">
        <a:solidFill>
          <a:schemeClr val="tx1"/>
        </a:solidFill>
        <a:latin typeface="+mn-lt"/>
        <a:ea typeface="+mn-ea"/>
        <a:cs typeface="+mn-cs"/>
      </a:defRPr>
    </a:lvl2pPr>
    <a:lvl3pPr marL="2084137" algn="l" defTabSz="1042068" rtl="0" eaLnBrk="1" latinLnBrk="0" hangingPunct="1">
      <a:defRPr sz="4103" kern="1200">
        <a:solidFill>
          <a:schemeClr val="tx1"/>
        </a:solidFill>
        <a:latin typeface="+mn-lt"/>
        <a:ea typeface="+mn-ea"/>
        <a:cs typeface="+mn-cs"/>
      </a:defRPr>
    </a:lvl3pPr>
    <a:lvl4pPr marL="3126205" algn="l" defTabSz="1042068" rtl="0" eaLnBrk="1" latinLnBrk="0" hangingPunct="1">
      <a:defRPr sz="4103" kern="1200">
        <a:solidFill>
          <a:schemeClr val="tx1"/>
        </a:solidFill>
        <a:latin typeface="+mn-lt"/>
        <a:ea typeface="+mn-ea"/>
        <a:cs typeface="+mn-cs"/>
      </a:defRPr>
    </a:lvl4pPr>
    <a:lvl5pPr marL="4168273" algn="l" defTabSz="1042068" rtl="0" eaLnBrk="1" latinLnBrk="0" hangingPunct="1">
      <a:defRPr sz="4103" kern="1200">
        <a:solidFill>
          <a:schemeClr val="tx1"/>
        </a:solidFill>
        <a:latin typeface="+mn-lt"/>
        <a:ea typeface="+mn-ea"/>
        <a:cs typeface="+mn-cs"/>
      </a:defRPr>
    </a:lvl5pPr>
    <a:lvl6pPr marL="5210341" algn="l" defTabSz="1042068" rtl="0" eaLnBrk="1" latinLnBrk="0" hangingPunct="1">
      <a:defRPr sz="4103" kern="1200">
        <a:solidFill>
          <a:schemeClr val="tx1"/>
        </a:solidFill>
        <a:latin typeface="+mn-lt"/>
        <a:ea typeface="+mn-ea"/>
        <a:cs typeface="+mn-cs"/>
      </a:defRPr>
    </a:lvl6pPr>
    <a:lvl7pPr marL="6252410" algn="l" defTabSz="1042068" rtl="0" eaLnBrk="1" latinLnBrk="0" hangingPunct="1">
      <a:defRPr sz="4103" kern="1200">
        <a:solidFill>
          <a:schemeClr val="tx1"/>
        </a:solidFill>
        <a:latin typeface="+mn-lt"/>
        <a:ea typeface="+mn-ea"/>
        <a:cs typeface="+mn-cs"/>
      </a:defRPr>
    </a:lvl7pPr>
    <a:lvl8pPr marL="7294478" algn="l" defTabSz="1042068" rtl="0" eaLnBrk="1" latinLnBrk="0" hangingPunct="1">
      <a:defRPr sz="4103" kern="1200">
        <a:solidFill>
          <a:schemeClr val="tx1"/>
        </a:solidFill>
        <a:latin typeface="+mn-lt"/>
        <a:ea typeface="+mn-ea"/>
        <a:cs typeface="+mn-cs"/>
      </a:defRPr>
    </a:lvl8pPr>
    <a:lvl9pPr marL="8336547" algn="l" defTabSz="1042068" rtl="0" eaLnBrk="1" latinLnBrk="0" hangingPunct="1">
      <a:defRPr sz="410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leha Malik" userId="9585abfa-ca57-48ae-b1f7-663e204bc8fb" providerId="ADAL" clId="{2E767367-9EDD-40BF-9B72-693B719357D2}"/>
    <pc:docChg chg="custSel addSld delSld modMainMaster">
      <pc:chgData name="Saleha Malik" userId="9585abfa-ca57-48ae-b1f7-663e204bc8fb" providerId="ADAL" clId="{2E767367-9EDD-40BF-9B72-693B719357D2}" dt="2023-08-21T18:46:16.093" v="35" actId="14826"/>
      <pc:docMkLst>
        <pc:docMk/>
      </pc:docMkLst>
      <pc:sldChg chg="del">
        <pc:chgData name="Saleha Malik" userId="9585abfa-ca57-48ae-b1f7-663e204bc8fb" providerId="ADAL" clId="{2E767367-9EDD-40BF-9B72-693B719357D2}" dt="2023-08-18T20:14:46.367" v="30" actId="47"/>
        <pc:sldMkLst>
          <pc:docMk/>
          <pc:sldMk cId="137059641" sldId="261"/>
        </pc:sldMkLst>
      </pc:sldChg>
      <pc:sldChg chg="new">
        <pc:chgData name="Saleha Malik" userId="9585abfa-ca57-48ae-b1f7-663e204bc8fb" providerId="ADAL" clId="{2E767367-9EDD-40BF-9B72-693B719357D2}" dt="2023-08-18T20:14:44.644" v="29" actId="680"/>
        <pc:sldMkLst>
          <pc:docMk/>
          <pc:sldMk cId="2664174217" sldId="262"/>
        </pc:sldMkLst>
      </pc:sldChg>
      <pc:sldMasterChg chg="modSp modSldLayout">
        <pc:chgData name="Saleha Malik" userId="9585abfa-ca57-48ae-b1f7-663e204bc8fb" providerId="ADAL" clId="{2E767367-9EDD-40BF-9B72-693B719357D2}" dt="2023-08-21T18:46:16.093" v="35" actId="14826"/>
        <pc:sldMasterMkLst>
          <pc:docMk/>
          <pc:sldMasterMk cId="3388827764" sldId="2147483672"/>
        </pc:sldMasterMkLst>
        <pc:picChg chg="mod">
          <ac:chgData name="Saleha Malik" userId="9585abfa-ca57-48ae-b1f7-663e204bc8fb" providerId="ADAL" clId="{2E767367-9EDD-40BF-9B72-693B719357D2}" dt="2023-08-21T18:46:16.093" v="35" actId="14826"/>
          <ac:picMkLst>
            <pc:docMk/>
            <pc:sldMasterMk cId="3388827764" sldId="2147483672"/>
            <ac:picMk id="7" creationId="{8B51FC94-13DF-B8DC-D380-422E6EBC4D24}"/>
          </ac:picMkLst>
        </pc:picChg>
        <pc:sldLayoutChg chg="addSp delSp modSp mod">
          <pc:chgData name="Saleha Malik" userId="9585abfa-ca57-48ae-b1f7-663e204bc8fb" providerId="ADAL" clId="{2E767367-9EDD-40BF-9B72-693B719357D2}" dt="2023-08-18T20:14:32.114" v="28"/>
          <pc:sldLayoutMkLst>
            <pc:docMk/>
            <pc:sldMasterMk cId="3388827764" sldId="2147483672"/>
            <pc:sldLayoutMk cId="2151782519" sldId="2147483684"/>
          </pc:sldLayoutMkLst>
          <pc:spChg chg="add del">
            <ac:chgData name="Saleha Malik" userId="9585abfa-ca57-48ae-b1f7-663e204bc8fb" providerId="ADAL" clId="{2E767367-9EDD-40BF-9B72-693B719357D2}" dt="2023-08-18T20:14:09.077" v="1" actId="11529"/>
            <ac:spMkLst>
              <pc:docMk/>
              <pc:sldMasterMk cId="3388827764" sldId="2147483672"/>
              <pc:sldLayoutMk cId="2151782519" sldId="2147483684"/>
              <ac:spMk id="2" creationId="{1E1902E0-D68D-2205-D73D-0712BA56CD48}"/>
            </ac:spMkLst>
          </pc:spChg>
          <pc:spChg chg="add del mod">
            <ac:chgData name="Saleha Malik" userId="9585abfa-ca57-48ae-b1f7-663e204bc8fb" providerId="ADAL" clId="{2E767367-9EDD-40BF-9B72-693B719357D2}" dt="2023-08-18T20:14:28.919" v="26" actId="21"/>
            <ac:spMkLst>
              <pc:docMk/>
              <pc:sldMasterMk cId="3388827764" sldId="2147483672"/>
              <pc:sldLayoutMk cId="2151782519" sldId="2147483684"/>
              <ac:spMk id="3" creationId="{17474260-5540-BBE1-C714-0FA13A2FD75B}"/>
            </ac:spMkLst>
          </pc:spChg>
          <pc:spChg chg="add mod">
            <ac:chgData name="Saleha Malik" userId="9585abfa-ca57-48ae-b1f7-663e204bc8fb" providerId="ADAL" clId="{2E767367-9EDD-40BF-9B72-693B719357D2}" dt="2023-08-18T20:14:32.114" v="28"/>
            <ac:spMkLst>
              <pc:docMk/>
              <pc:sldMasterMk cId="3388827764" sldId="2147483672"/>
              <pc:sldLayoutMk cId="2151782519" sldId="2147483684"/>
              <ac:spMk id="4" creationId="{DB2B83AC-0ADA-EFA1-E2E3-A9D5DD7BAA55}"/>
            </ac:spMkLst>
          </pc:spChg>
          <pc:spChg chg="del">
            <ac:chgData name="Saleha Malik" userId="9585abfa-ca57-48ae-b1f7-663e204bc8fb" providerId="ADAL" clId="{2E767367-9EDD-40BF-9B72-693B719357D2}" dt="2023-08-18T20:14:30.278" v="27" actId="478"/>
            <ac:spMkLst>
              <pc:docMk/>
              <pc:sldMasterMk cId="3388827764" sldId="2147483672"/>
              <pc:sldLayoutMk cId="2151782519" sldId="2147483684"/>
              <ac:spMk id="11" creationId="{266B37F5-5533-2AFD-29F5-DFF672527643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BC7BED5-77E2-335D-66E0-AA8C68C31D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3B6CF0-592F-D889-0F7F-ED5550DD50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C451E-D8E9-4CB7-B4C1-9764CFE00DF8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DB822-633A-35CF-02DE-1FAFE01C79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77F901-A1EE-8C47-D028-65F6D67EA7C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33A94-65EA-4F7C-B420-0EFD38B32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10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sho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B2B83AC-0ADA-EFA1-E2E3-A9D5DD7BAA5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749800" y="4784725"/>
            <a:ext cx="1892300" cy="257810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 sz="1500" dirty="0"/>
              <a:t>Insert Vertical 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782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B51FC94-13DF-B8DC-D380-422E6EBC4D2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600" y="731"/>
            <a:ext cx="14625198" cy="822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2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2032251" rtl="0" eaLnBrk="1" latinLnBrk="0" hangingPunct="1">
        <a:lnSpc>
          <a:spcPct val="90000"/>
        </a:lnSpc>
        <a:spcBef>
          <a:spcPct val="0"/>
        </a:spcBef>
        <a:buNone/>
        <a:defRPr sz="97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08063" indent="-508063" algn="l" defTabSz="2032251" rtl="0" eaLnBrk="1" latinLnBrk="0" hangingPunct="1">
        <a:lnSpc>
          <a:spcPct val="90000"/>
        </a:lnSpc>
        <a:spcBef>
          <a:spcPts val="2222"/>
        </a:spcBef>
        <a:buFont typeface="Arial" panose="020B0604020202020204" pitchFamily="34" charset="0"/>
        <a:buChar char="•"/>
        <a:defRPr sz="6224" kern="1200">
          <a:solidFill>
            <a:schemeClr val="tx1"/>
          </a:solidFill>
          <a:latin typeface="+mn-lt"/>
          <a:ea typeface="+mn-ea"/>
          <a:cs typeface="+mn-cs"/>
        </a:defRPr>
      </a:lvl1pPr>
      <a:lvl2pPr marL="1524189" indent="-508063" algn="l" defTabSz="2032251" rtl="0" eaLnBrk="1" latinLnBrk="0" hangingPunct="1">
        <a:lnSpc>
          <a:spcPct val="90000"/>
        </a:lnSpc>
        <a:spcBef>
          <a:spcPts val="1110"/>
        </a:spcBef>
        <a:buFont typeface="Arial" panose="020B0604020202020204" pitchFamily="34" charset="0"/>
        <a:buChar char="•"/>
        <a:defRPr sz="5334" kern="1200">
          <a:solidFill>
            <a:schemeClr val="tx1"/>
          </a:solidFill>
          <a:latin typeface="+mn-lt"/>
          <a:ea typeface="+mn-ea"/>
          <a:cs typeface="+mn-cs"/>
        </a:defRPr>
      </a:lvl2pPr>
      <a:lvl3pPr marL="2540314" indent="-508063" algn="l" defTabSz="2032251" rtl="0" eaLnBrk="1" latinLnBrk="0" hangingPunct="1">
        <a:lnSpc>
          <a:spcPct val="90000"/>
        </a:lnSpc>
        <a:spcBef>
          <a:spcPts val="1110"/>
        </a:spcBef>
        <a:buFont typeface="Arial" panose="020B0604020202020204" pitchFamily="34" charset="0"/>
        <a:buChar char="•"/>
        <a:defRPr sz="4445" kern="1200">
          <a:solidFill>
            <a:schemeClr val="tx1"/>
          </a:solidFill>
          <a:latin typeface="+mn-lt"/>
          <a:ea typeface="+mn-ea"/>
          <a:cs typeface="+mn-cs"/>
        </a:defRPr>
      </a:lvl3pPr>
      <a:lvl4pPr marL="3556441" indent="-508063" algn="l" defTabSz="2032251" rtl="0" eaLnBrk="1" latinLnBrk="0" hangingPunct="1">
        <a:lnSpc>
          <a:spcPct val="90000"/>
        </a:lnSpc>
        <a:spcBef>
          <a:spcPts val="1110"/>
        </a:spcBef>
        <a:buFont typeface="Arial" panose="020B0604020202020204" pitchFamily="34" charset="0"/>
        <a:buChar char="•"/>
        <a:defRPr sz="4001" kern="1200">
          <a:solidFill>
            <a:schemeClr val="tx1"/>
          </a:solidFill>
          <a:latin typeface="+mn-lt"/>
          <a:ea typeface="+mn-ea"/>
          <a:cs typeface="+mn-cs"/>
        </a:defRPr>
      </a:lvl4pPr>
      <a:lvl5pPr marL="4572565" indent="-508063" algn="l" defTabSz="2032251" rtl="0" eaLnBrk="1" latinLnBrk="0" hangingPunct="1">
        <a:lnSpc>
          <a:spcPct val="90000"/>
        </a:lnSpc>
        <a:spcBef>
          <a:spcPts val="1110"/>
        </a:spcBef>
        <a:buFont typeface="Arial" panose="020B0604020202020204" pitchFamily="34" charset="0"/>
        <a:buChar char="•"/>
        <a:defRPr sz="4001" kern="1200">
          <a:solidFill>
            <a:schemeClr val="tx1"/>
          </a:solidFill>
          <a:latin typeface="+mn-lt"/>
          <a:ea typeface="+mn-ea"/>
          <a:cs typeface="+mn-cs"/>
        </a:defRPr>
      </a:lvl5pPr>
      <a:lvl6pPr marL="5588692" indent="-508063" algn="l" defTabSz="2032251" rtl="0" eaLnBrk="1" latinLnBrk="0" hangingPunct="1">
        <a:lnSpc>
          <a:spcPct val="90000"/>
        </a:lnSpc>
        <a:spcBef>
          <a:spcPts val="1110"/>
        </a:spcBef>
        <a:buFont typeface="Arial" panose="020B0604020202020204" pitchFamily="34" charset="0"/>
        <a:buChar char="•"/>
        <a:defRPr sz="4001" kern="1200">
          <a:solidFill>
            <a:schemeClr val="tx1"/>
          </a:solidFill>
          <a:latin typeface="+mn-lt"/>
          <a:ea typeface="+mn-ea"/>
          <a:cs typeface="+mn-cs"/>
        </a:defRPr>
      </a:lvl6pPr>
      <a:lvl7pPr marL="6604817" indent="-508063" algn="l" defTabSz="2032251" rtl="0" eaLnBrk="1" latinLnBrk="0" hangingPunct="1">
        <a:lnSpc>
          <a:spcPct val="90000"/>
        </a:lnSpc>
        <a:spcBef>
          <a:spcPts val="1110"/>
        </a:spcBef>
        <a:buFont typeface="Arial" panose="020B0604020202020204" pitchFamily="34" charset="0"/>
        <a:buChar char="•"/>
        <a:defRPr sz="4001" kern="1200">
          <a:solidFill>
            <a:schemeClr val="tx1"/>
          </a:solidFill>
          <a:latin typeface="+mn-lt"/>
          <a:ea typeface="+mn-ea"/>
          <a:cs typeface="+mn-cs"/>
        </a:defRPr>
      </a:lvl7pPr>
      <a:lvl8pPr marL="7620943" indent="-508063" algn="l" defTabSz="2032251" rtl="0" eaLnBrk="1" latinLnBrk="0" hangingPunct="1">
        <a:lnSpc>
          <a:spcPct val="90000"/>
        </a:lnSpc>
        <a:spcBef>
          <a:spcPts val="1110"/>
        </a:spcBef>
        <a:buFont typeface="Arial" panose="020B0604020202020204" pitchFamily="34" charset="0"/>
        <a:buChar char="•"/>
        <a:defRPr sz="4001" kern="1200">
          <a:solidFill>
            <a:schemeClr val="tx1"/>
          </a:solidFill>
          <a:latin typeface="+mn-lt"/>
          <a:ea typeface="+mn-ea"/>
          <a:cs typeface="+mn-cs"/>
        </a:defRPr>
      </a:lvl8pPr>
      <a:lvl9pPr marL="8637068" indent="-508063" algn="l" defTabSz="2032251" rtl="0" eaLnBrk="1" latinLnBrk="0" hangingPunct="1">
        <a:lnSpc>
          <a:spcPct val="90000"/>
        </a:lnSpc>
        <a:spcBef>
          <a:spcPts val="1110"/>
        </a:spcBef>
        <a:buFont typeface="Arial" panose="020B0604020202020204" pitchFamily="34" charset="0"/>
        <a:buChar char="•"/>
        <a:defRPr sz="40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32251" rtl="0" eaLnBrk="1" latinLnBrk="0" hangingPunct="1">
        <a:defRPr sz="4001" kern="1200">
          <a:solidFill>
            <a:schemeClr val="tx1"/>
          </a:solidFill>
          <a:latin typeface="+mn-lt"/>
          <a:ea typeface="+mn-ea"/>
          <a:cs typeface="+mn-cs"/>
        </a:defRPr>
      </a:lvl1pPr>
      <a:lvl2pPr marL="1016125" algn="l" defTabSz="2032251" rtl="0" eaLnBrk="1" latinLnBrk="0" hangingPunct="1">
        <a:defRPr sz="4001" kern="1200">
          <a:solidFill>
            <a:schemeClr val="tx1"/>
          </a:solidFill>
          <a:latin typeface="+mn-lt"/>
          <a:ea typeface="+mn-ea"/>
          <a:cs typeface="+mn-cs"/>
        </a:defRPr>
      </a:lvl2pPr>
      <a:lvl3pPr marL="2032251" algn="l" defTabSz="2032251" rtl="0" eaLnBrk="1" latinLnBrk="0" hangingPunct="1">
        <a:defRPr sz="4001" kern="1200">
          <a:solidFill>
            <a:schemeClr val="tx1"/>
          </a:solidFill>
          <a:latin typeface="+mn-lt"/>
          <a:ea typeface="+mn-ea"/>
          <a:cs typeface="+mn-cs"/>
        </a:defRPr>
      </a:lvl3pPr>
      <a:lvl4pPr marL="3048376" algn="l" defTabSz="2032251" rtl="0" eaLnBrk="1" latinLnBrk="0" hangingPunct="1">
        <a:defRPr sz="4001" kern="1200">
          <a:solidFill>
            <a:schemeClr val="tx1"/>
          </a:solidFill>
          <a:latin typeface="+mn-lt"/>
          <a:ea typeface="+mn-ea"/>
          <a:cs typeface="+mn-cs"/>
        </a:defRPr>
      </a:lvl4pPr>
      <a:lvl5pPr marL="4064502" algn="l" defTabSz="2032251" rtl="0" eaLnBrk="1" latinLnBrk="0" hangingPunct="1">
        <a:defRPr sz="4001" kern="1200">
          <a:solidFill>
            <a:schemeClr val="tx1"/>
          </a:solidFill>
          <a:latin typeface="+mn-lt"/>
          <a:ea typeface="+mn-ea"/>
          <a:cs typeface="+mn-cs"/>
        </a:defRPr>
      </a:lvl5pPr>
      <a:lvl6pPr marL="5080627" algn="l" defTabSz="2032251" rtl="0" eaLnBrk="1" latinLnBrk="0" hangingPunct="1">
        <a:defRPr sz="4001" kern="1200">
          <a:solidFill>
            <a:schemeClr val="tx1"/>
          </a:solidFill>
          <a:latin typeface="+mn-lt"/>
          <a:ea typeface="+mn-ea"/>
          <a:cs typeface="+mn-cs"/>
        </a:defRPr>
      </a:lvl6pPr>
      <a:lvl7pPr marL="6096754" algn="l" defTabSz="2032251" rtl="0" eaLnBrk="1" latinLnBrk="0" hangingPunct="1">
        <a:defRPr sz="4001" kern="1200">
          <a:solidFill>
            <a:schemeClr val="tx1"/>
          </a:solidFill>
          <a:latin typeface="+mn-lt"/>
          <a:ea typeface="+mn-ea"/>
          <a:cs typeface="+mn-cs"/>
        </a:defRPr>
      </a:lvl7pPr>
      <a:lvl8pPr marL="7112879" algn="l" defTabSz="2032251" rtl="0" eaLnBrk="1" latinLnBrk="0" hangingPunct="1">
        <a:defRPr sz="4001" kern="1200">
          <a:solidFill>
            <a:schemeClr val="tx1"/>
          </a:solidFill>
          <a:latin typeface="+mn-lt"/>
          <a:ea typeface="+mn-ea"/>
          <a:cs typeface="+mn-cs"/>
        </a:defRPr>
      </a:lvl8pPr>
      <a:lvl9pPr marL="8129006" algn="l" defTabSz="2032251" rtl="0" eaLnBrk="1" latinLnBrk="0" hangingPunct="1">
        <a:defRPr sz="40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0243FF-F09A-5C0C-1B12-C68D887BF04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17421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5224FCC8912C45BE58CA545DDBF1E3" ma:contentTypeVersion="18" ma:contentTypeDescription="Create a new document." ma:contentTypeScope="" ma:versionID="981f37524faf17438cb89e1f18743748">
  <xsd:schema xmlns:xsd="http://www.w3.org/2001/XMLSchema" xmlns:xs="http://www.w3.org/2001/XMLSchema" xmlns:p="http://schemas.microsoft.com/office/2006/metadata/properties" xmlns:ns2="3f7618e6-5517-4e63-bf74-dbd986e4eacd" xmlns:ns3="8dd4dade-ae78-4d25-8529-bd115ce76263" targetNamespace="http://schemas.microsoft.com/office/2006/metadata/properties" ma:root="true" ma:fieldsID="b8cc7738ba4160bc4eb635a0abeea24f" ns2:_="" ns3:_="">
    <xsd:import namespace="3f7618e6-5517-4e63-bf74-dbd986e4eacd"/>
    <xsd:import namespace="8dd4dade-ae78-4d25-8529-bd115ce762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7618e6-5517-4e63-bf74-dbd986e4ea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e65169a-2806-423d-ad31-843ba6fa51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d4dade-ae78-4d25-8529-bd115ce7626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934f832-08a6-4f30-a172-f3c5f6bf1e84}" ma:internalName="TaxCatchAll" ma:showField="CatchAllData" ma:web="8dd4dade-ae78-4d25-8529-bd115ce762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dd4dade-ae78-4d25-8529-bd115ce76263" xsi:nil="true"/>
    <lcf76f155ced4ddcb4097134ff3c332f xmlns="3f7618e6-5517-4e63-bf74-dbd986e4eac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A77AB64-1964-4754-A505-EEB6B22E74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7618e6-5517-4e63-bf74-dbd986e4eacd"/>
    <ds:schemaRef ds:uri="8dd4dade-ae78-4d25-8529-bd115ce762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72BEFC8-A990-4F88-9257-61B0D9F584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72FCB0-AD6F-4096-BAC4-C2A3336A9D4C}">
  <ds:schemaRefs>
    <ds:schemaRef ds:uri="http://purl.org/dc/elements/1.1/"/>
    <ds:schemaRef ds:uri="3f7618e6-5517-4e63-bf74-dbd986e4eacd"/>
    <ds:schemaRef ds:uri="http://schemas.microsoft.com/office/2006/documentManagement/types"/>
    <ds:schemaRef ds:uri="http://purl.org/dc/dcmitype/"/>
    <ds:schemaRef ds:uri="8dd4dade-ae78-4d25-8529-bd115ce76263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557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Custom Design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Saleha Malik</dc:creator>
  <cp:lastModifiedBy>Saleha Malik</cp:lastModifiedBy>
  <cp:revision>6</cp:revision>
  <dcterms:created xsi:type="dcterms:W3CDTF">2023-05-03T12:51:29Z</dcterms:created>
  <dcterms:modified xsi:type="dcterms:W3CDTF">2023-08-21T18:46:19Z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0x010100715224FCC8912C45BE58CA545DDBF1E3</vt:lpwstr>
  </property>
  <property fmtid="{D5CDD505-2E9C-101B-9397-08002B2CF9AE}" pid="3" name="MediaServiceImageTags">
    <vt:lpwstr/>
  </property>
</Properties>
</file>