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70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7314AC40-6C00-41D3-82D9-0A2467FD6F14}"/>
    <pc:docChg chg="custSel addSld delSld modSld modMainMaster">
      <pc:chgData name="Saleha Malik" userId="9585abfa-ca57-48ae-b1f7-663e204bc8fb" providerId="ADAL" clId="{7314AC40-6C00-41D3-82D9-0A2467FD6F14}" dt="2023-08-21T18:48:43.547" v="79" actId="14826"/>
      <pc:docMkLst>
        <pc:docMk/>
      </pc:docMkLst>
      <pc:sldChg chg="addSp delSp modSp del">
        <pc:chgData name="Saleha Malik" userId="9585abfa-ca57-48ae-b1f7-663e204bc8fb" providerId="ADAL" clId="{7314AC40-6C00-41D3-82D9-0A2467FD6F14}" dt="2023-08-18T19:27:39.449" v="78" actId="47"/>
        <pc:sldMkLst>
          <pc:docMk/>
          <pc:sldMk cId="1845313045" sldId="269"/>
        </pc:sldMkLst>
        <pc:spChg chg="add del">
          <ac:chgData name="Saleha Malik" userId="9585abfa-ca57-48ae-b1f7-663e204bc8fb" providerId="ADAL" clId="{7314AC40-6C00-41D3-82D9-0A2467FD6F14}" dt="2023-08-18T19:25:00.873" v="18" actId="931"/>
          <ac:spMkLst>
            <pc:docMk/>
            <pc:sldMk cId="1845313045" sldId="269"/>
            <ac:spMk id="22" creationId="{5A4C8E83-D63A-2897-73A6-01181AA86738}"/>
          </ac:spMkLst>
        </pc:spChg>
        <pc:picChg chg="add del mod">
          <ac:chgData name="Saleha Malik" userId="9585abfa-ca57-48ae-b1f7-663e204bc8fb" providerId="ADAL" clId="{7314AC40-6C00-41D3-82D9-0A2467FD6F14}" dt="2023-08-18T19:25:00.873" v="18" actId="931"/>
          <ac:picMkLst>
            <pc:docMk/>
            <pc:sldMk cId="1845313045" sldId="269"/>
            <ac:picMk id="5" creationId="{6FBF246A-CA5C-808A-DB0C-D10B5FB00B3C}"/>
          </ac:picMkLst>
        </pc:picChg>
      </pc:sldChg>
      <pc:sldChg chg="addSp delSp modSp new del mod">
        <pc:chgData name="Saleha Malik" userId="9585abfa-ca57-48ae-b1f7-663e204bc8fb" providerId="ADAL" clId="{7314AC40-6C00-41D3-82D9-0A2467FD6F14}" dt="2023-08-18T19:27:13.397" v="74" actId="47"/>
        <pc:sldMkLst>
          <pc:docMk/>
          <pc:sldMk cId="2311889601" sldId="270"/>
        </pc:sldMkLst>
        <pc:spChg chg="add del">
          <ac:chgData name="Saleha Malik" userId="9585abfa-ca57-48ae-b1f7-663e204bc8fb" providerId="ADAL" clId="{7314AC40-6C00-41D3-82D9-0A2467FD6F14}" dt="2023-08-18T19:26:36.808" v="70" actId="931"/>
          <ac:spMkLst>
            <pc:docMk/>
            <pc:sldMk cId="2311889601" sldId="270"/>
            <ac:spMk id="2" creationId="{F7A9F53E-7A04-3DFE-B18D-F7A32E812401}"/>
          </ac:spMkLst>
        </pc:spChg>
        <pc:spChg chg="add del">
          <ac:chgData name="Saleha Malik" userId="9585abfa-ca57-48ae-b1f7-663e204bc8fb" providerId="ADAL" clId="{7314AC40-6C00-41D3-82D9-0A2467FD6F14}" dt="2023-08-18T19:26:26.387" v="67" actId="931"/>
          <ac:spMkLst>
            <pc:docMk/>
            <pc:sldMk cId="2311889601" sldId="270"/>
            <ac:spMk id="3" creationId="{3972A145-F838-DA13-A216-677D66EB7EE8}"/>
          </ac:spMkLst>
        </pc:spChg>
        <pc:spChg chg="add mod">
          <ac:chgData name="Saleha Malik" userId="9585abfa-ca57-48ae-b1f7-663e204bc8fb" providerId="ADAL" clId="{7314AC40-6C00-41D3-82D9-0A2467FD6F14}" dt="2023-08-18T19:26:58.019" v="71" actId="478"/>
          <ac:spMkLst>
            <pc:docMk/>
            <pc:sldMk cId="2311889601" sldId="270"/>
            <ac:spMk id="15" creationId="{B1F9B1B1-4426-3C31-3B99-6378B2340BD0}"/>
          </ac:spMkLst>
        </pc:spChg>
        <pc:spChg chg="add del mod">
          <ac:chgData name="Saleha Malik" userId="9585abfa-ca57-48ae-b1f7-663e204bc8fb" providerId="ADAL" clId="{7314AC40-6C00-41D3-82D9-0A2467FD6F14}" dt="2023-08-18T19:27:10.808" v="73" actId="478"/>
          <ac:spMkLst>
            <pc:docMk/>
            <pc:sldMk cId="2311889601" sldId="270"/>
            <ac:spMk id="17" creationId="{51D12DDA-0DB5-AD4A-C1DE-CE9C26F794BD}"/>
          </ac:spMkLst>
        </pc:spChg>
        <pc:picChg chg="add del mod">
          <ac:chgData name="Saleha Malik" userId="9585abfa-ca57-48ae-b1f7-663e204bc8fb" providerId="ADAL" clId="{7314AC40-6C00-41D3-82D9-0A2467FD6F14}" dt="2023-08-18T19:26:14.746" v="64" actId="931"/>
          <ac:picMkLst>
            <pc:docMk/>
            <pc:sldMk cId="2311889601" sldId="270"/>
            <ac:picMk id="5" creationId="{C63579CA-5971-B91A-C530-3568B6DC9BAF}"/>
          </ac:picMkLst>
        </pc:picChg>
        <pc:picChg chg="add del mod">
          <ac:chgData name="Saleha Malik" userId="9585abfa-ca57-48ae-b1f7-663e204bc8fb" providerId="ADAL" clId="{7314AC40-6C00-41D3-82D9-0A2467FD6F14}" dt="2023-08-18T19:26:20.343" v="66" actId="931"/>
          <ac:picMkLst>
            <pc:docMk/>
            <pc:sldMk cId="2311889601" sldId="270"/>
            <ac:picMk id="7" creationId="{2DE052CE-DA73-7ED0-4A06-BB6719E45687}"/>
          </ac:picMkLst>
        </pc:picChg>
        <pc:picChg chg="add del mod">
          <ac:chgData name="Saleha Malik" userId="9585abfa-ca57-48ae-b1f7-663e204bc8fb" providerId="ADAL" clId="{7314AC40-6C00-41D3-82D9-0A2467FD6F14}" dt="2023-08-18T19:26:58.019" v="71" actId="478"/>
          <ac:picMkLst>
            <pc:docMk/>
            <pc:sldMk cId="2311889601" sldId="270"/>
            <ac:picMk id="9" creationId="{E1FA2387-28F8-D0BC-7012-FFAFB9A18C3E}"/>
          </ac:picMkLst>
        </pc:picChg>
        <pc:picChg chg="add del mod">
          <ac:chgData name="Saleha Malik" userId="9585abfa-ca57-48ae-b1f7-663e204bc8fb" providerId="ADAL" clId="{7314AC40-6C00-41D3-82D9-0A2467FD6F14}" dt="2023-08-18T19:26:33.113" v="69" actId="931"/>
          <ac:picMkLst>
            <pc:docMk/>
            <pc:sldMk cId="2311889601" sldId="270"/>
            <ac:picMk id="11" creationId="{3AA349D6-8A2B-901F-1F7E-DB5AE6DA6887}"/>
          </ac:picMkLst>
        </pc:picChg>
        <pc:picChg chg="add del mod">
          <ac:chgData name="Saleha Malik" userId="9585abfa-ca57-48ae-b1f7-663e204bc8fb" providerId="ADAL" clId="{7314AC40-6C00-41D3-82D9-0A2467FD6F14}" dt="2023-08-18T19:27:08.495" v="72" actId="478"/>
          <ac:picMkLst>
            <pc:docMk/>
            <pc:sldMk cId="2311889601" sldId="270"/>
            <ac:picMk id="13" creationId="{808DC050-2DED-D236-AA47-7BB6E240DE13}"/>
          </ac:picMkLst>
        </pc:picChg>
      </pc:sldChg>
      <pc:sldChg chg="new">
        <pc:chgData name="Saleha Malik" userId="9585abfa-ca57-48ae-b1f7-663e204bc8fb" providerId="ADAL" clId="{7314AC40-6C00-41D3-82D9-0A2467FD6F14}" dt="2023-08-18T19:27:37.884" v="77" actId="680"/>
        <pc:sldMkLst>
          <pc:docMk/>
          <pc:sldMk cId="3304311081" sldId="270"/>
        </pc:sldMkLst>
      </pc:sldChg>
      <pc:sldMasterChg chg="modSp modSldLayout">
        <pc:chgData name="Saleha Malik" userId="9585abfa-ca57-48ae-b1f7-663e204bc8fb" providerId="ADAL" clId="{7314AC40-6C00-41D3-82D9-0A2467FD6F14}" dt="2023-08-21T18:48:43.547" v="79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7314AC40-6C00-41D3-82D9-0A2467FD6F14}" dt="2023-08-21T18:48:43.547" v="79" actId="14826"/>
          <ac:picMkLst>
            <pc:docMk/>
            <pc:sldMasterMk cId="3388827764" sldId="2147483672"/>
            <ac:picMk id="5" creationId="{2A40B81E-2B93-6D8F-5155-36BD8F37FF0C}"/>
          </ac:picMkLst>
        </pc:picChg>
        <pc:sldLayoutChg chg="addSp delSp modSp mod">
          <pc:chgData name="Saleha Malik" userId="9585abfa-ca57-48ae-b1f7-663e204bc8fb" providerId="ADAL" clId="{7314AC40-6C00-41D3-82D9-0A2467FD6F14}" dt="2023-08-18T19:27:31.909" v="76" actId="1076"/>
          <pc:sldLayoutMkLst>
            <pc:docMk/>
            <pc:sldMasterMk cId="3388827764" sldId="2147483672"/>
            <pc:sldLayoutMk cId="2151782519" sldId="2147483684"/>
          </pc:sldLayoutMkLst>
          <pc:spChg chg="add del">
            <ac:chgData name="Saleha Malik" userId="9585abfa-ca57-48ae-b1f7-663e204bc8fb" providerId="ADAL" clId="{7314AC40-6C00-41D3-82D9-0A2467FD6F14}" dt="2023-08-18T19:25:27.729" v="19" actId="11529"/>
            <ac:spMkLst>
              <pc:docMk/>
              <pc:sldMasterMk cId="3388827764" sldId="2147483672"/>
              <pc:sldLayoutMk cId="2151782519" sldId="2147483684"/>
              <ac:spMk id="2" creationId="{0B3F9C9D-E1CD-1C19-EAF5-EEC3F66F6EFD}"/>
            </ac:spMkLst>
          </pc:spChg>
          <pc:spChg chg="add mod">
            <ac:chgData name="Saleha Malik" userId="9585abfa-ca57-48ae-b1f7-663e204bc8fb" providerId="ADAL" clId="{7314AC40-6C00-41D3-82D9-0A2467FD6F14}" dt="2023-08-18T19:27:31.909" v="76" actId="1076"/>
            <ac:spMkLst>
              <pc:docMk/>
              <pc:sldMasterMk cId="3388827764" sldId="2147483672"/>
              <pc:sldLayoutMk cId="2151782519" sldId="2147483684"/>
              <ac:spMk id="3" creationId="{C08AB24E-9C17-E295-9EA1-B19C7B5D2E2E}"/>
            </ac:spMkLst>
          </pc:spChg>
          <pc:spChg chg="del mod">
            <ac:chgData name="Saleha Malik" userId="9585abfa-ca57-48ae-b1f7-663e204bc8fb" providerId="ADAL" clId="{7314AC40-6C00-41D3-82D9-0A2467FD6F14}" dt="2023-08-18T19:27:24.293" v="75" actId="478"/>
            <ac:spMkLst>
              <pc:docMk/>
              <pc:sldMasterMk cId="3388827764" sldId="2147483672"/>
              <pc:sldLayoutMk cId="2151782519" sldId="2147483684"/>
              <ac:spMk id="9" creationId="{F3C3A3D3-CF10-971A-BD18-40BFEB814CA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B24E-9C17-E295-9EA1-B19C7B5D2E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79414" y="4856823"/>
            <a:ext cx="3440317" cy="11493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dirty="0"/>
              <a:t>Insert Horizontal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F169B-D108-53BF-6706-9BC6AB75B20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10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5</cp:revision>
  <dcterms:created xsi:type="dcterms:W3CDTF">2023-05-03T12:51:29Z</dcterms:created>
  <dcterms:modified xsi:type="dcterms:W3CDTF">2023-08-21T18:48:46Z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