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349B590A-DEBD-4847-96A8-1F6800E60056}"/>
    <pc:docChg chg="modMainMaster">
      <pc:chgData name="Saleha Malik" userId="9585abfa-ca57-48ae-b1f7-663e204bc8fb" providerId="ADAL" clId="{349B590A-DEBD-4847-96A8-1F6800E60056}" dt="2023-08-21T18:47:51.521" v="1" actId="14826"/>
      <pc:docMkLst>
        <pc:docMk/>
      </pc:docMkLst>
      <pc:sldMasterChg chg="modSp">
        <pc:chgData name="Saleha Malik" userId="9585abfa-ca57-48ae-b1f7-663e204bc8fb" providerId="ADAL" clId="{349B590A-DEBD-4847-96A8-1F6800E60056}" dt="2023-08-21T18:47:51.521" v="1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349B590A-DEBD-4847-96A8-1F6800E60056}" dt="2023-08-21T18:47:51.521" v="1" actId="14826"/>
          <ac:picMkLst>
            <pc:docMk/>
            <pc:sldMasterMk cId="3388827764" sldId="2147483672"/>
            <ac:picMk id="7" creationId="{8B51FC94-13DF-B8DC-D380-422E6EBC4D2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B83AC-0ADA-EFA1-E2E3-A9D5DD7BAA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12378" y="5506948"/>
            <a:ext cx="3929722" cy="137673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sz="1500" dirty="0"/>
              <a:t>Insert Vertical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8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243FF-F09A-5C0C-1B12-C68D887BF0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9</cp:revision>
  <dcterms:created xsi:type="dcterms:W3CDTF">2023-05-03T12:51:29Z</dcterms:created>
  <dcterms:modified xsi:type="dcterms:W3CDTF">2023-08-21T18:47:54Z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