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handoutMasterIdLst>
    <p:handoutMasterId r:id="rId6"/>
  </p:handoutMasterIdLst>
  <p:sldIdLst>
    <p:sldId id="262" r:id="rId5"/>
  </p:sldIdLst>
  <p:sldSz cx="13716000" cy="13716000"/>
  <p:notesSz cx="6858000" cy="9144000"/>
  <p:defaultTextStyle>
    <a:defPPr>
      <a:defRPr lang="en-US"/>
    </a:defPPr>
    <a:lvl1pPr marL="0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1pPr>
    <a:lvl2pPr marL="952530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2pPr>
    <a:lvl3pPr marL="1905061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3pPr>
    <a:lvl4pPr marL="2857591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4pPr>
    <a:lvl5pPr marL="3810122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5pPr>
    <a:lvl6pPr marL="4762652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6pPr>
    <a:lvl7pPr marL="5715183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7pPr>
    <a:lvl8pPr marL="6667713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8pPr>
    <a:lvl9pPr marL="7620244" algn="l" defTabSz="952530" rtl="0" eaLnBrk="1" latinLnBrk="0" hangingPunct="1">
      <a:defRPr sz="37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4962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delyn Hip" userId="65c2be8d-a49b-4bec-a1e9-3db3757aa0f9" providerId="ADAL" clId="{F2744F39-3AF0-4383-81F7-9260BA6E3812}"/>
    <pc:docChg chg="undo custSel modSld">
      <pc:chgData name="Madelyn Hip" userId="65c2be8d-a49b-4bec-a1e9-3db3757aa0f9" providerId="ADAL" clId="{F2744F39-3AF0-4383-81F7-9260BA6E3812}" dt="2024-04-15T17:08:29.906" v="13" actId="18131"/>
      <pc:docMkLst>
        <pc:docMk/>
      </pc:docMkLst>
      <pc:sldChg chg="addSp delSp modSp mod">
        <pc:chgData name="Madelyn Hip" userId="65c2be8d-a49b-4bec-a1e9-3db3757aa0f9" providerId="ADAL" clId="{F2744F39-3AF0-4383-81F7-9260BA6E3812}" dt="2024-04-15T17:08:29.906" v="13" actId="18131"/>
        <pc:sldMkLst>
          <pc:docMk/>
          <pc:sldMk cId="1580495540" sldId="261"/>
        </pc:sldMkLst>
        <pc:spChg chg="del">
          <ac:chgData name="Madelyn Hip" userId="65c2be8d-a49b-4bec-a1e9-3db3757aa0f9" providerId="ADAL" clId="{F2744F39-3AF0-4383-81F7-9260BA6E3812}" dt="2024-04-15T17:07:53.343" v="0" actId="931"/>
          <ac:spMkLst>
            <pc:docMk/>
            <pc:sldMk cId="1580495540" sldId="261"/>
            <ac:spMk id="34" creationId="{9DFA0F60-F07E-BC69-8187-F634FA1F0EF4}"/>
          </ac:spMkLst>
        </pc:spChg>
        <pc:picChg chg="add mod modCrop">
          <ac:chgData name="Madelyn Hip" userId="65c2be8d-a49b-4bec-a1e9-3db3757aa0f9" providerId="ADAL" clId="{F2744F39-3AF0-4383-81F7-9260BA6E3812}" dt="2024-04-15T17:08:29.906" v="13" actId="18131"/>
          <ac:picMkLst>
            <pc:docMk/>
            <pc:sldMk cId="1580495540" sldId="261"/>
            <ac:picMk id="3" creationId="{5BDD4148-1181-B7C6-4911-6EAB537412D9}"/>
          </ac:picMkLst>
        </pc:picChg>
      </pc:sldChg>
    </pc:docChg>
  </pc:docChgLst>
  <pc:docChgLst>
    <pc:chgData name="Saleha Malik" userId="9585abfa-ca57-48ae-b1f7-663e204bc8fb" providerId="ADAL" clId="{D49A97B7-F111-4F3A-B423-91BFBDEBE6D0}"/>
    <pc:docChg chg="undo custSel modSld modMainMaster">
      <pc:chgData name="Saleha Malik" userId="9585abfa-ca57-48ae-b1f7-663e204bc8fb" providerId="ADAL" clId="{D49A97B7-F111-4F3A-B423-91BFBDEBE6D0}" dt="2024-03-15T16:53:27.845" v="24" actId="931"/>
      <pc:docMkLst>
        <pc:docMk/>
      </pc:docMkLst>
      <pc:sldChg chg="addSp delSp modSp mod">
        <pc:chgData name="Saleha Malik" userId="9585abfa-ca57-48ae-b1f7-663e204bc8fb" providerId="ADAL" clId="{D49A97B7-F111-4F3A-B423-91BFBDEBE6D0}" dt="2024-03-15T16:53:27.845" v="24" actId="931"/>
        <pc:sldMkLst>
          <pc:docMk/>
          <pc:sldMk cId="1580495540" sldId="261"/>
        </pc:sldMkLst>
        <pc:spChg chg="add del">
          <ac:chgData name="Saleha Malik" userId="9585abfa-ca57-48ae-b1f7-663e204bc8fb" providerId="ADAL" clId="{D49A97B7-F111-4F3A-B423-91BFBDEBE6D0}" dt="2024-03-15T16:53:27.845" v="24" actId="931"/>
          <ac:spMkLst>
            <pc:docMk/>
            <pc:sldMk cId="1580495540" sldId="261"/>
            <ac:spMk id="34" creationId="{9DFA0F60-F07E-BC69-8187-F634FA1F0EF4}"/>
          </ac:spMkLst>
        </pc:spChg>
        <pc:picChg chg="add mod modCrop">
          <ac:chgData name="Saleha Malik" userId="9585abfa-ca57-48ae-b1f7-663e204bc8fb" providerId="ADAL" clId="{D49A97B7-F111-4F3A-B423-91BFBDEBE6D0}" dt="2024-03-15T16:53:27.845" v="24" actId="931"/>
          <ac:picMkLst>
            <pc:docMk/>
            <pc:sldMk cId="1580495540" sldId="261"/>
            <ac:picMk id="3" creationId="{26423422-EB84-29BC-10A7-71F4F30B822E}"/>
          </ac:picMkLst>
        </pc:picChg>
      </pc:sldChg>
      <pc:sldMasterChg chg="modSp modSldLayout">
        <pc:chgData name="Saleha Malik" userId="9585abfa-ca57-48ae-b1f7-663e204bc8fb" providerId="ADAL" clId="{D49A97B7-F111-4F3A-B423-91BFBDEBE6D0}" dt="2024-03-15T16:52:11.612" v="14" actId="1035"/>
        <pc:sldMasterMkLst>
          <pc:docMk/>
          <pc:sldMasterMk cId="3388827764" sldId="2147483672"/>
        </pc:sldMasterMkLst>
        <pc:picChg chg="mod">
          <ac:chgData name="Saleha Malik" userId="9585abfa-ca57-48ae-b1f7-663e204bc8fb" providerId="ADAL" clId="{D49A97B7-F111-4F3A-B423-91BFBDEBE6D0}" dt="2024-03-15T16:51:09.494" v="0" actId="14826"/>
          <ac:picMkLst>
            <pc:docMk/>
            <pc:sldMasterMk cId="3388827764" sldId="2147483672"/>
            <ac:picMk id="3" creationId="{6165F82F-B884-0354-D53A-59B9825BBE81}"/>
          </ac:picMkLst>
        </pc:picChg>
        <pc:sldLayoutChg chg="modSp mod">
          <pc:chgData name="Saleha Malik" userId="9585abfa-ca57-48ae-b1f7-663e204bc8fb" providerId="ADAL" clId="{D49A97B7-F111-4F3A-B423-91BFBDEBE6D0}" dt="2024-03-15T16:52:11.612" v="14" actId="1035"/>
          <pc:sldLayoutMkLst>
            <pc:docMk/>
            <pc:sldMasterMk cId="3388827764" sldId="2147483672"/>
            <pc:sldLayoutMk cId="2151782519" sldId="2147483684"/>
          </pc:sldLayoutMkLst>
          <pc:spChg chg="mod">
            <ac:chgData name="Saleha Malik" userId="9585abfa-ca57-48ae-b1f7-663e204bc8fb" providerId="ADAL" clId="{D49A97B7-F111-4F3A-B423-91BFBDEBE6D0}" dt="2024-03-15T16:52:11.612" v="14" actId="1035"/>
            <ac:spMkLst>
              <pc:docMk/>
              <pc:sldMasterMk cId="3388827764" sldId="2147483672"/>
              <pc:sldLayoutMk cId="2151782519" sldId="2147483684"/>
              <ac:spMk id="3" creationId="{7DDD0864-02A7-D9D7-5D48-A8E76D30EC2B}"/>
            </ac:spMkLst>
          </pc:spChg>
        </pc:sldLayoutChg>
      </pc:sldMasterChg>
    </pc:docChg>
  </pc:docChgLst>
  <pc:docChgLst>
    <pc:chgData name="Saleha Malik" userId="9585abfa-ca57-48ae-b1f7-663e204bc8fb" providerId="ADAL" clId="{BEADEED7-7013-4725-9826-052973A83FBD}"/>
    <pc:docChg chg="custSel addSld delSld modSld modMainMaster">
      <pc:chgData name="Saleha Malik" userId="9585abfa-ca57-48ae-b1f7-663e204bc8fb" providerId="ADAL" clId="{BEADEED7-7013-4725-9826-052973A83FBD}" dt="2024-08-13T14:34:34.930" v="16" actId="47"/>
      <pc:docMkLst>
        <pc:docMk/>
      </pc:docMkLst>
      <pc:sldChg chg="addSp delSp modSp del mod">
        <pc:chgData name="Saleha Malik" userId="9585abfa-ca57-48ae-b1f7-663e204bc8fb" providerId="ADAL" clId="{BEADEED7-7013-4725-9826-052973A83FBD}" dt="2024-08-13T14:34:34.930" v="16" actId="47"/>
        <pc:sldMkLst>
          <pc:docMk/>
          <pc:sldMk cId="1580495540" sldId="261"/>
        </pc:sldMkLst>
        <pc:spChg chg="add mod">
          <ac:chgData name="Saleha Malik" userId="9585abfa-ca57-48ae-b1f7-663e204bc8fb" providerId="ADAL" clId="{BEADEED7-7013-4725-9826-052973A83FBD}" dt="2024-08-13T13:40:25.669" v="0" actId="478"/>
          <ac:spMkLst>
            <pc:docMk/>
            <pc:sldMk cId="1580495540" sldId="261"/>
            <ac:spMk id="4" creationId="{83F3DCD9-3431-A43F-CE76-476257E77673}"/>
          </ac:spMkLst>
        </pc:spChg>
        <pc:picChg chg="del">
          <ac:chgData name="Saleha Malik" userId="9585abfa-ca57-48ae-b1f7-663e204bc8fb" providerId="ADAL" clId="{BEADEED7-7013-4725-9826-052973A83FBD}" dt="2024-08-13T13:40:25.669" v="0" actId="478"/>
          <ac:picMkLst>
            <pc:docMk/>
            <pc:sldMk cId="1580495540" sldId="261"/>
            <ac:picMk id="3" creationId="{5BDD4148-1181-B7C6-4911-6EAB537412D9}"/>
          </ac:picMkLst>
        </pc:picChg>
      </pc:sldChg>
      <pc:sldChg chg="new">
        <pc:chgData name="Saleha Malik" userId="9585abfa-ca57-48ae-b1f7-663e204bc8fb" providerId="ADAL" clId="{BEADEED7-7013-4725-9826-052973A83FBD}" dt="2024-08-13T14:34:32.845" v="15" actId="680"/>
        <pc:sldMkLst>
          <pc:docMk/>
          <pc:sldMk cId="3932406145" sldId="262"/>
        </pc:sldMkLst>
      </pc:sldChg>
      <pc:sldMasterChg chg="modSp modSldLayout">
        <pc:chgData name="Saleha Malik" userId="9585abfa-ca57-48ae-b1f7-663e204bc8fb" providerId="ADAL" clId="{BEADEED7-7013-4725-9826-052973A83FBD}" dt="2024-08-13T14:34:26.458" v="14" actId="207"/>
        <pc:sldMasterMkLst>
          <pc:docMk/>
          <pc:sldMasterMk cId="3388827764" sldId="2147483672"/>
        </pc:sldMasterMkLst>
        <pc:picChg chg="mod">
          <ac:chgData name="Saleha Malik" userId="9585abfa-ca57-48ae-b1f7-663e204bc8fb" providerId="ADAL" clId="{BEADEED7-7013-4725-9826-052973A83FBD}" dt="2024-08-13T13:41:17.175" v="1" actId="14826"/>
          <ac:picMkLst>
            <pc:docMk/>
            <pc:sldMasterMk cId="3388827764" sldId="2147483672"/>
            <ac:picMk id="3" creationId="{6165F82F-B884-0354-D53A-59B9825BBE81}"/>
          </ac:picMkLst>
        </pc:picChg>
        <pc:sldLayoutChg chg="modSp mod">
          <pc:chgData name="Saleha Malik" userId="9585abfa-ca57-48ae-b1f7-663e204bc8fb" providerId="ADAL" clId="{BEADEED7-7013-4725-9826-052973A83FBD}" dt="2024-08-13T14:34:26.458" v="14" actId="207"/>
          <pc:sldLayoutMkLst>
            <pc:docMk/>
            <pc:sldMasterMk cId="3388827764" sldId="2147483672"/>
            <pc:sldLayoutMk cId="2151782519" sldId="2147483684"/>
          </pc:sldLayoutMkLst>
          <pc:spChg chg="mod">
            <ac:chgData name="Saleha Malik" userId="9585abfa-ca57-48ae-b1f7-663e204bc8fb" providerId="ADAL" clId="{BEADEED7-7013-4725-9826-052973A83FBD}" dt="2024-08-13T14:34:26.458" v="14" actId="207"/>
            <ac:spMkLst>
              <pc:docMk/>
              <pc:sldMasterMk cId="3388827764" sldId="2147483672"/>
              <pc:sldLayoutMk cId="2151782519" sldId="2147483684"/>
              <ac:spMk id="3" creationId="{7DDD0864-02A7-D9D7-5D48-A8E76D30EC2B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C7BED5-77E2-335D-66E0-AA8C68C31D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3B6CF0-592F-D889-0F7F-ED5550DD50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C451E-D8E9-4CB7-B4C1-9764CFE00DF8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DB822-633A-35CF-02DE-1FAFE01C79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7F901-A1EE-8C47-D028-65F6D67EA7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33A94-65EA-4F7C-B420-0EFD38B3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10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sho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DD0864-02A7-D9D7-5D48-A8E76D30EC2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362951" y="6734175"/>
            <a:ext cx="4086224" cy="5735487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0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Headshot</a:t>
            </a:r>
          </a:p>
        </p:txBody>
      </p:sp>
    </p:spTree>
    <p:extLst>
      <p:ext uri="{BB962C8B-B14F-4D97-AF65-F5344CB8AC3E}">
        <p14:creationId xmlns:p14="http://schemas.microsoft.com/office/powerpoint/2010/main" val="215178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65F82F-B884-0354-D53A-59B9825BBE8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82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1905061" rtl="0" eaLnBrk="1" latinLnBrk="0" hangingPunct="1">
        <a:lnSpc>
          <a:spcPct val="90000"/>
        </a:lnSpc>
        <a:spcBef>
          <a:spcPct val="0"/>
        </a:spcBef>
        <a:buNone/>
        <a:defRPr sz="91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6265" indent="-476265" algn="l" defTabSz="1905061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sz="5834" kern="1200">
          <a:solidFill>
            <a:schemeClr val="tx1"/>
          </a:solidFill>
          <a:latin typeface="+mn-lt"/>
          <a:ea typeface="+mn-ea"/>
          <a:cs typeface="+mn-cs"/>
        </a:defRPr>
      </a:lvl1pPr>
      <a:lvl2pPr marL="1428796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381326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4167" kern="1200">
          <a:solidFill>
            <a:schemeClr val="tx1"/>
          </a:solidFill>
          <a:latin typeface="+mn-lt"/>
          <a:ea typeface="+mn-ea"/>
          <a:cs typeface="+mn-cs"/>
        </a:defRPr>
      </a:lvl3pPr>
      <a:lvl4pPr marL="3333857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4pPr>
      <a:lvl5pPr marL="4286387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5pPr>
      <a:lvl6pPr marL="5238918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6pPr>
      <a:lvl7pPr marL="6191448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7pPr>
      <a:lvl8pPr marL="7143979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8pPr>
      <a:lvl9pPr marL="8096509" indent="-476265" algn="l" defTabSz="1905061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37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1pPr>
      <a:lvl2pPr marL="952530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2pPr>
      <a:lvl3pPr marL="1905061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3pPr>
      <a:lvl4pPr marL="2857591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4pPr>
      <a:lvl5pPr marL="3810122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5pPr>
      <a:lvl6pPr marL="4762652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6pPr>
      <a:lvl7pPr marL="5715183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7pPr>
      <a:lvl8pPr marL="6667713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8pPr>
      <a:lvl9pPr marL="7620244" algn="l" defTabSz="1905061" rtl="0" eaLnBrk="1" latinLnBrk="0" hangingPunct="1">
        <a:defRPr sz="3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FF51521-0F5C-ED31-8A7A-745D1D2683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0614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d4dade-ae78-4d25-8529-bd115ce76263" xsi:nil="true"/>
    <lcf76f155ced4ddcb4097134ff3c332f xmlns="3f7618e6-5517-4e63-bf74-dbd986e4eac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5224FCC8912C45BE58CA545DDBF1E3" ma:contentTypeVersion="18" ma:contentTypeDescription="Create a new document." ma:contentTypeScope="" ma:versionID="981f37524faf17438cb89e1f18743748">
  <xsd:schema xmlns:xsd="http://www.w3.org/2001/XMLSchema" xmlns:xs="http://www.w3.org/2001/XMLSchema" xmlns:p="http://schemas.microsoft.com/office/2006/metadata/properties" xmlns:ns2="3f7618e6-5517-4e63-bf74-dbd986e4eacd" xmlns:ns3="8dd4dade-ae78-4d25-8529-bd115ce76263" targetNamespace="http://schemas.microsoft.com/office/2006/metadata/properties" ma:root="true" ma:fieldsID="b8cc7738ba4160bc4eb635a0abeea24f" ns2:_="" ns3:_="">
    <xsd:import namespace="3f7618e6-5517-4e63-bf74-dbd986e4eacd"/>
    <xsd:import namespace="8dd4dade-ae78-4d25-8529-bd115ce76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618e6-5517-4e63-bf74-dbd986e4e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65169a-2806-423d-ad31-843ba6fa51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4dade-ae78-4d25-8529-bd115ce762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934f832-08a6-4f30-a172-f3c5f6bf1e84}" ma:internalName="TaxCatchAll" ma:showField="CatchAllData" ma:web="8dd4dade-ae78-4d25-8529-bd115ce76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72FCB0-AD6F-4096-BAC4-C2A3336A9D4C}">
  <ds:schemaRefs>
    <ds:schemaRef ds:uri="http://purl.org/dc/elements/1.1/"/>
    <ds:schemaRef ds:uri="3f7618e6-5517-4e63-bf74-dbd986e4eacd"/>
    <ds:schemaRef ds:uri="http://schemas.microsoft.com/office/2006/documentManagement/types"/>
    <ds:schemaRef ds:uri="http://purl.org/dc/dcmitype/"/>
    <ds:schemaRef ds:uri="8dd4dade-ae78-4d25-8529-bd115ce76263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A77AB64-1964-4754-A505-EEB6B22E74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7618e6-5517-4e63-bf74-dbd986e4eacd"/>
    <ds:schemaRef ds:uri="8dd4dade-ae78-4d25-8529-bd115ce76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2BEFC8-A990-4F88-9257-61B0D9F584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Saleha Malik</dc:creator>
  <cp:lastModifiedBy>Saleha Malik</cp:lastModifiedBy>
  <cp:revision>7</cp:revision>
  <dcterms:created xsi:type="dcterms:W3CDTF">2023-05-03T12:51:29Z</dcterms:created>
  <dcterms:modified xsi:type="dcterms:W3CDTF">2024-08-13T14:34:35Z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0x010100715224FCC8912C45BE58CA545DDBF1E3</vt:lpwstr>
  </property>
  <property fmtid="{D5CDD505-2E9C-101B-9397-08002B2CF9AE}" pid="3" name="MediaServiceImageTags">
    <vt:lpwstr/>
  </property>
</Properties>
</file>