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2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B4CAE-DE67-4F3E-9D39-FDA69BE33718}" v="3" dt="2024-08-13T14:28:02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10" d="100"/>
          <a:sy n="11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A42B4CAE-DE67-4F3E-9D39-FDA69BE33718}"/>
    <pc:docChg chg="custSel addSld delSld modMainMaster">
      <pc:chgData name="Saleha Malik" userId="9585abfa-ca57-48ae-b1f7-663e204bc8fb" providerId="ADAL" clId="{A42B4CAE-DE67-4F3E-9D39-FDA69BE33718}" dt="2024-08-13T14:28:02.724" v="15" actId="207"/>
      <pc:docMkLst>
        <pc:docMk/>
      </pc:docMkLst>
      <pc:sldChg chg="del">
        <pc:chgData name="Saleha Malik" userId="9585abfa-ca57-48ae-b1f7-663e204bc8fb" providerId="ADAL" clId="{A42B4CAE-DE67-4F3E-9D39-FDA69BE33718}" dt="2024-08-13T14:27:47.973" v="14" actId="47"/>
        <pc:sldMkLst>
          <pc:docMk/>
          <pc:sldMk cId="137059641" sldId="261"/>
        </pc:sldMkLst>
      </pc:sldChg>
      <pc:sldChg chg="new">
        <pc:chgData name="Saleha Malik" userId="9585abfa-ca57-48ae-b1f7-663e204bc8fb" providerId="ADAL" clId="{A42B4CAE-DE67-4F3E-9D39-FDA69BE33718}" dt="2024-08-13T14:27:46.252" v="13" actId="680"/>
        <pc:sldMkLst>
          <pc:docMk/>
          <pc:sldMk cId="2373736063" sldId="262"/>
        </pc:sldMkLst>
      </pc:sldChg>
      <pc:sldMasterChg chg="modSp modSldLayout">
        <pc:chgData name="Saleha Malik" userId="9585abfa-ca57-48ae-b1f7-663e204bc8fb" providerId="ADAL" clId="{A42B4CAE-DE67-4F3E-9D39-FDA69BE33718}" dt="2024-08-13T14:28:02.724" v="15" actId="207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A42B4CAE-DE67-4F3E-9D39-FDA69BE33718}" dt="2024-08-13T14:14:58.514" v="0" actId="14826"/>
          <ac:picMkLst>
            <pc:docMk/>
            <pc:sldMasterMk cId="3388827764" sldId="2147483672"/>
            <ac:picMk id="7" creationId="{8B51FC94-13DF-B8DC-D380-422E6EBC4D24}"/>
          </ac:picMkLst>
        </pc:picChg>
        <pc:sldLayoutChg chg="addSp delSp modSp mod">
          <pc:chgData name="Saleha Malik" userId="9585abfa-ca57-48ae-b1f7-663e204bc8fb" providerId="ADAL" clId="{A42B4CAE-DE67-4F3E-9D39-FDA69BE33718}" dt="2024-08-13T14:28:02.724" v="15" actId="207"/>
          <pc:sldLayoutMkLst>
            <pc:docMk/>
            <pc:sldMasterMk cId="3388827764" sldId="2147483672"/>
            <pc:sldLayoutMk cId="2151782519" sldId="2147483684"/>
          </pc:sldLayoutMkLst>
          <pc:spChg chg="add mod">
            <ac:chgData name="Saleha Malik" userId="9585abfa-ca57-48ae-b1f7-663e204bc8fb" providerId="ADAL" clId="{A42B4CAE-DE67-4F3E-9D39-FDA69BE33718}" dt="2024-08-13T14:28:02.724" v="15" actId="207"/>
            <ac:spMkLst>
              <pc:docMk/>
              <pc:sldMasterMk cId="3388827764" sldId="2147483672"/>
              <pc:sldLayoutMk cId="2151782519" sldId="2147483684"/>
              <ac:spMk id="2" creationId="{47511AB5-4FBF-78F2-C281-AF2319BFB269}"/>
            </ac:spMkLst>
          </pc:spChg>
          <pc:spChg chg="del mod">
            <ac:chgData name="Saleha Malik" userId="9585abfa-ca57-48ae-b1f7-663e204bc8fb" providerId="ADAL" clId="{A42B4CAE-DE67-4F3E-9D39-FDA69BE33718}" dt="2024-08-13T14:26:10.198" v="2" actId="478"/>
            <ac:spMkLst>
              <pc:docMk/>
              <pc:sldMasterMk cId="3388827764" sldId="2147483672"/>
              <pc:sldLayoutMk cId="2151782519" sldId="2147483684"/>
              <ac:spMk id="11" creationId="{266B37F5-5533-2AFD-29F5-DFF672527643}"/>
            </ac:spMkLst>
          </pc:spChg>
        </pc:sldLayoutChg>
      </pc:sldMasterChg>
    </pc:docChg>
  </pc:docChgLst>
  <pc:docChgLst>
    <pc:chgData name="Saleha Malik" userId="9585abfa-ca57-48ae-b1f7-663e204bc8fb" providerId="ADAL" clId="{5FE61E09-B9B6-428B-9201-A09B9ABF9A8E}"/>
    <pc:docChg chg="modMainMaster">
      <pc:chgData name="Saleha Malik" userId="9585abfa-ca57-48ae-b1f7-663e204bc8fb" providerId="ADAL" clId="{5FE61E09-B9B6-428B-9201-A09B9ABF9A8E}" dt="2024-03-15T17:52:40.445" v="14" actId="14100"/>
      <pc:docMkLst>
        <pc:docMk/>
      </pc:docMkLst>
      <pc:sldMasterChg chg="modSp modSldLayout">
        <pc:chgData name="Saleha Malik" userId="9585abfa-ca57-48ae-b1f7-663e204bc8fb" providerId="ADAL" clId="{5FE61E09-B9B6-428B-9201-A09B9ABF9A8E}" dt="2024-03-15T17:52:40.445" v="14" actId="14100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5FE61E09-B9B6-428B-9201-A09B9ABF9A8E}" dt="2024-03-15T17:51:28.824" v="0" actId="14826"/>
          <ac:picMkLst>
            <pc:docMk/>
            <pc:sldMasterMk cId="3388827764" sldId="2147483672"/>
            <ac:picMk id="7" creationId="{8B51FC94-13DF-B8DC-D380-422E6EBC4D24}"/>
          </ac:picMkLst>
        </pc:picChg>
        <pc:sldLayoutChg chg="modSp mod">
          <pc:chgData name="Saleha Malik" userId="9585abfa-ca57-48ae-b1f7-663e204bc8fb" providerId="ADAL" clId="{5FE61E09-B9B6-428B-9201-A09B9ABF9A8E}" dt="2024-03-15T17:52:40.445" v="14" actId="14100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5FE61E09-B9B6-428B-9201-A09B9ABF9A8E}" dt="2024-03-15T17:52:40.445" v="14" actId="14100"/>
            <ac:spMkLst>
              <pc:docMk/>
              <pc:sldMasterMk cId="3388827764" sldId="2147483672"/>
              <pc:sldLayoutMk cId="2151782519" sldId="2147483684"/>
              <ac:spMk id="11" creationId="{266B37F5-5533-2AFD-29F5-DFF67252764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7511AB5-4FBF-78F2-C281-AF2319BFB2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09874" y="1371600"/>
            <a:ext cx="3607726" cy="461010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9278D3A-3E1A-DD4E-0E3D-59681BF096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60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6</cp:revision>
  <dcterms:created xsi:type="dcterms:W3CDTF">2023-05-03T12:51:29Z</dcterms:created>
  <dcterms:modified xsi:type="dcterms:W3CDTF">2024-08-13T14:28:06Z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