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411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8DA11586-B18B-41B8-9754-537D1C89E740}"/>
    <pc:docChg chg="modMainMaster">
      <pc:chgData name="Saleha Malik" userId="9585abfa-ca57-48ae-b1f7-663e204bc8fb" providerId="ADAL" clId="{8DA11586-B18B-41B8-9754-537D1C89E740}" dt="2024-08-13T14:10:22.074" v="0" actId="14826"/>
      <pc:docMkLst>
        <pc:docMk/>
      </pc:docMkLst>
      <pc:sldMasterChg chg="modSp">
        <pc:chgData name="Saleha Malik" userId="9585abfa-ca57-48ae-b1f7-663e204bc8fb" providerId="ADAL" clId="{8DA11586-B18B-41B8-9754-537D1C89E740}" dt="2024-08-13T14:10:22.074" v="0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8DA11586-B18B-41B8-9754-537D1C89E740}" dt="2024-08-13T14:10:22.074" v="0" actId="14826"/>
          <ac:picMkLst>
            <pc:docMk/>
            <pc:sldMasterMk cId="3388827764" sldId="2147483672"/>
            <ac:picMk id="3" creationId="{6165F82F-B884-0354-D53A-59B9825BBE8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D0864-02A7-D9D7-5D48-A8E76D30EC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50370" y="9126747"/>
            <a:ext cx="4295955" cy="357133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5F82F-B884-0354-D53A-59B9825BB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95B293A-6330-7F77-634A-16682F6984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955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10</cp:revision>
  <dcterms:created xsi:type="dcterms:W3CDTF">2023-05-03T12:51:29Z</dcterms:created>
  <dcterms:modified xsi:type="dcterms:W3CDTF">2024-08-13T14:10:26Z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