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2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435ADD-61AD-42ED-B1F8-D73E59138DEE}" v="2" dt="2024-08-13T14:29:02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AA435ADD-61AD-42ED-B1F8-D73E59138DEE}"/>
    <pc:docChg chg="custSel addSld delSld modMainMaster">
      <pc:chgData name="Saleha Malik" userId="9585abfa-ca57-48ae-b1f7-663e204bc8fb" providerId="ADAL" clId="{AA435ADD-61AD-42ED-B1F8-D73E59138DEE}" dt="2024-08-13T14:29:12.770" v="4" actId="47"/>
      <pc:docMkLst>
        <pc:docMk/>
      </pc:docMkLst>
      <pc:sldChg chg="del">
        <pc:chgData name="Saleha Malik" userId="9585abfa-ca57-48ae-b1f7-663e204bc8fb" providerId="ADAL" clId="{AA435ADD-61AD-42ED-B1F8-D73E59138DEE}" dt="2024-08-13T14:29:12.770" v="4" actId="47"/>
        <pc:sldMkLst>
          <pc:docMk/>
          <pc:sldMk cId="137059641" sldId="261"/>
        </pc:sldMkLst>
      </pc:sldChg>
      <pc:sldChg chg="new">
        <pc:chgData name="Saleha Malik" userId="9585abfa-ca57-48ae-b1f7-663e204bc8fb" providerId="ADAL" clId="{AA435ADD-61AD-42ED-B1F8-D73E59138DEE}" dt="2024-08-13T14:29:11.405" v="3" actId="680"/>
        <pc:sldMkLst>
          <pc:docMk/>
          <pc:sldMk cId="1735395059" sldId="262"/>
        </pc:sldMkLst>
      </pc:sldChg>
      <pc:sldMasterChg chg="modSp modSldLayout">
        <pc:chgData name="Saleha Malik" userId="9585abfa-ca57-48ae-b1f7-663e204bc8fb" providerId="ADAL" clId="{AA435ADD-61AD-42ED-B1F8-D73E59138DEE}" dt="2024-08-13T14:29:02.238" v="2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AA435ADD-61AD-42ED-B1F8-D73E59138DEE}" dt="2024-08-13T14:25:56.047" v="0" actId="14826"/>
          <ac:picMkLst>
            <pc:docMk/>
            <pc:sldMasterMk cId="3388827764" sldId="2147483672"/>
            <ac:picMk id="7" creationId="{8B51FC94-13DF-B8DC-D380-422E6EBC4D24}"/>
          </ac:picMkLst>
        </pc:picChg>
        <pc:sldLayoutChg chg="addSp delSp modSp mod">
          <pc:chgData name="Saleha Malik" userId="9585abfa-ca57-48ae-b1f7-663e204bc8fb" providerId="ADAL" clId="{AA435ADD-61AD-42ED-B1F8-D73E59138DEE}" dt="2024-08-13T14:29:02.238" v="2"/>
          <pc:sldLayoutMkLst>
            <pc:docMk/>
            <pc:sldMasterMk cId="3388827764" sldId="2147483672"/>
            <pc:sldLayoutMk cId="2151782519" sldId="2147483684"/>
          </pc:sldLayoutMkLst>
          <pc:spChg chg="add mod">
            <ac:chgData name="Saleha Malik" userId="9585abfa-ca57-48ae-b1f7-663e204bc8fb" providerId="ADAL" clId="{AA435ADD-61AD-42ED-B1F8-D73E59138DEE}" dt="2024-08-13T14:29:02.238" v="2"/>
            <ac:spMkLst>
              <pc:docMk/>
              <pc:sldMasterMk cId="3388827764" sldId="2147483672"/>
              <pc:sldLayoutMk cId="2151782519" sldId="2147483684"/>
              <ac:spMk id="2" creationId="{D3F7B226-AA47-7B45-ED2A-9C8B05A803C6}"/>
            </ac:spMkLst>
          </pc:spChg>
          <pc:spChg chg="del">
            <ac:chgData name="Saleha Malik" userId="9585abfa-ca57-48ae-b1f7-663e204bc8fb" providerId="ADAL" clId="{AA435ADD-61AD-42ED-B1F8-D73E59138DEE}" dt="2024-08-13T14:29:01.302" v="1" actId="478"/>
            <ac:spMkLst>
              <pc:docMk/>
              <pc:sldMasterMk cId="3388827764" sldId="2147483672"/>
              <pc:sldLayoutMk cId="2151782519" sldId="2147483684"/>
              <ac:spMk id="11" creationId="{266B37F5-5533-2AFD-29F5-DFF672527643}"/>
            </ac:spMkLst>
          </pc:spChg>
        </pc:sldLayoutChg>
      </pc:sldMasterChg>
    </pc:docChg>
  </pc:docChgLst>
  <pc:docChgLst>
    <pc:chgData name="Saleha Malik" userId="9585abfa-ca57-48ae-b1f7-663e204bc8fb" providerId="ADAL" clId="{E8DFCCC1-4048-4C39-88A9-1E257F4615E9}"/>
    <pc:docChg chg="modMainMaster">
      <pc:chgData name="Saleha Malik" userId="9585abfa-ca57-48ae-b1f7-663e204bc8fb" providerId="ADAL" clId="{E8DFCCC1-4048-4C39-88A9-1E257F4615E9}" dt="2024-03-15T17:54:08.439" v="0" actId="14826"/>
      <pc:docMkLst>
        <pc:docMk/>
      </pc:docMkLst>
      <pc:sldMasterChg chg="modSp">
        <pc:chgData name="Saleha Malik" userId="9585abfa-ca57-48ae-b1f7-663e204bc8fb" providerId="ADAL" clId="{E8DFCCC1-4048-4C39-88A9-1E257F4615E9}" dt="2024-03-15T17:54:08.439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E8DFCCC1-4048-4C39-88A9-1E257F4615E9}" dt="2024-03-15T17:54:08.439" v="0" actId="14826"/>
          <ac:picMkLst>
            <pc:docMk/>
            <pc:sldMasterMk cId="3388827764" sldId="2147483672"/>
            <ac:picMk id="7" creationId="{8B51FC94-13DF-B8DC-D380-422E6EBC4D24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D3F7B226-AA47-7B45-ED2A-9C8B05A80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09874" y="1371600"/>
            <a:ext cx="3607726" cy="461010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990598C-BEB9-4C13-FBB1-CA0C1C7C24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50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7</cp:revision>
  <dcterms:created xsi:type="dcterms:W3CDTF">2023-05-03T12:51:29Z</dcterms:created>
  <dcterms:modified xsi:type="dcterms:W3CDTF">2024-08-13T14:29:15Z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