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67" r:id="rId4"/>
    <p:sldId id="268" r:id="rId5"/>
    <p:sldId id="269" r:id="rId6"/>
    <p:sldId id="270" r:id="rId7"/>
    <p:sldId id="271" r:id="rId8"/>
    <p:sldId id="272" r:id="rId9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63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1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quare with gold border&#10;&#10;Description automatically generated">
            <a:extLst>
              <a:ext uri="{FF2B5EF4-FFF2-40B4-BE49-F238E27FC236}">
                <a16:creationId xmlns:a16="http://schemas.microsoft.com/office/drawing/2014/main" id="{AD7E852D-07DA-DA0C-D2E2-22BCC75C11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27DAEE2-C153-31D3-7E53-3CAA96E70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8249" y="3122763"/>
            <a:ext cx="10662249" cy="936828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3E08B89F-C37C-D7E8-A11F-E9E060F08E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9AFE7B-3724-546B-8724-036E41DCB5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2656" y="3269233"/>
            <a:ext cx="10562738" cy="496036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BA654A-AD7A-8197-A602-7F874C44FB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2656" y="9746983"/>
            <a:ext cx="3905794" cy="258549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327ABB95-DB37-E8A7-BADA-6729C67DC0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51106" y="9746981"/>
            <a:ext cx="5084288" cy="258549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80891659-23E5-05B3-A1FE-032E1CE3CF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9AFE7B-3724-546B-8724-036E41DCB5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8275" y="9483634"/>
            <a:ext cx="2524863" cy="287344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BA654A-AD7A-8197-A602-7F874C44FB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1918" y="3178629"/>
            <a:ext cx="7246989" cy="92330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327ABB95-DB37-E8A7-BADA-6729C67DC0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08275" y="3245114"/>
            <a:ext cx="2524863" cy="4738826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8028A605-40B5-DD46-D900-A0CE3978A4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DEA2A6D-1459-F106-CED5-1666F0394B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609" y="7243640"/>
            <a:ext cx="4552626" cy="500457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41C61A9-AF4D-E6DB-2A42-D175C0A638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8981" y="3073292"/>
            <a:ext cx="5831068" cy="285042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98FDE97-5BDB-13FA-70E0-218F354C5C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288" y="7055815"/>
            <a:ext cx="5724312" cy="54009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3B4C3A5-7EDB-5BC9-0CC9-94F1A1563C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4776" y="3284782"/>
            <a:ext cx="4734292" cy="243144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175C1D7C-53E5-2AA6-4CDF-FA6DB6517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CF568B6-3835-38BD-E95A-C89CCE4363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9766" y="6974958"/>
            <a:ext cx="1956719" cy="148855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21840F3-0B72-5D98-C786-5272C4FC3C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49" y="9738195"/>
            <a:ext cx="4787901" cy="253635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DF399F7C-251F-2056-8DF9-33B60948CC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3124" y="9579935"/>
            <a:ext cx="5489575" cy="285336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42D778A-E807-12D6-A9F9-063784603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86252" y="3269426"/>
            <a:ext cx="4557251" cy="499704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86C6349-26FA-60FB-034A-A9F77DF4A2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9766" y="3085399"/>
            <a:ext cx="5800549" cy="284978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85FEFF2-C0F8-A248-9D65-9A8108063D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96316" y="6974958"/>
            <a:ext cx="2813999" cy="148855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4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E32C73-2B31-5D32-5869-434B488B2F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61" r:id="rId3"/>
    <p:sldLayoutId id="2147483668" r:id="rId4"/>
    <p:sldLayoutId id="2147483662" r:id="rId5"/>
    <p:sldLayoutId id="2147483664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0261D-C8D1-C994-8380-B0D5295CD1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0250" y="3323150"/>
            <a:ext cx="115146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Create a Collage: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Select any slide from the presentation depending on the number of photos you would like to insert.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Click on the “Pictures” icon at the center of each box to drop in a photo.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Once all photos have been added, save your collage using the below steps: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Make sure your collage slide is selected. This means it should be the slide on your screen.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File &gt; Save As &gt; PNG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24594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3059B0F-256B-2EF1-5CE5-7B72EC749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25028F-A080-CAEB-29BC-5E7B27BEF9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A2570A-3F57-4DD0-697C-8400DBA8D6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49DEEC-EE15-A542-3CED-832C5A155C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908424-2E32-5684-91D8-9B72303626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6C226-A15D-23E1-D370-9E8FA1797C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406BAD-2917-F3E9-1618-5A663EC8B3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9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D7EB69-A68A-8D7E-8459-AC59332411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9761B-4349-DD21-AFF1-92D4907F0C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3ED2BC-3966-EA0B-3839-8AAC00908B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324681-1A6E-2C47-4D9B-BADF2A55D8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788771-34D4-7FC7-2004-21E36F4607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D9A4A-3054-AD5C-C268-03ADCBBD96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844CE2-0295-C7F0-E97A-027829E94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6A8552-C993-C9E7-5747-A6C0FB591F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4D10B85-360A-DF1C-CC36-F5F7D0506D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59CB5A-8E64-AD63-82AD-AE5818C3633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3071"/>
      </p:ext>
    </p:extLst>
  </p:cSld>
  <p:clrMapOvr>
    <a:masterClrMapping/>
  </p:clrMapOvr>
</p:sld>
</file>

<file path=ppt/theme/theme1.xml><?xml version="1.0" encoding="utf-8"?>
<a:theme xmlns:a="http://schemas.openxmlformats.org/drawingml/2006/main" name="Fall 2023 Event Coll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25E971-AA3D-4E0E-A0CA-6113CE5B3CCA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F0AAD8-D915-4890-A4FB-1319226BA5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</TotalTime>
  <Words>89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Fall 2023 Event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Annalisa Cardarelli</dc:creator>
  <cp:lastModifiedBy>Saleha Malik</cp:lastModifiedBy>
  <cp:revision>6</cp:revision>
  <dcterms:created xsi:type="dcterms:W3CDTF">2023-08-18T16:32:22Z</dcterms:created>
  <dcterms:modified xsi:type="dcterms:W3CDTF">2024-10-08T15:11:53Z</dcterms:modified>
</cp:coreProperties>
</file>