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56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36" autoAdjust="0"/>
    <p:restoredTop sz="94660"/>
  </p:normalViewPr>
  <p:slideViewPr>
    <p:cSldViewPr snapToGrid="0">
      <p:cViewPr>
        <p:scale>
          <a:sx n="91" d="100"/>
          <a:sy n="91" d="100"/>
        </p:scale>
        <p:origin x="388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2964" y="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a Steinberg" userId="9af0fb35-e993-4777-b878-c9ff81dce0ca" providerId="ADAL" clId="{4C3359A8-61A9-4F4C-BBA4-BE065F81E3BF}"/>
    <pc:docChg chg="undo custSel modSld">
      <pc:chgData name="Emma Steinberg" userId="9af0fb35-e993-4777-b878-c9ff81dce0ca" providerId="ADAL" clId="{4C3359A8-61A9-4F4C-BBA4-BE065F81E3BF}" dt="2025-10-22T15:28:16.423" v="101" actId="34135"/>
      <pc:docMkLst>
        <pc:docMk/>
      </pc:docMkLst>
      <pc:sldChg chg="addSp delSp modSp mod">
        <pc:chgData name="Emma Steinberg" userId="9af0fb35-e993-4777-b878-c9ff81dce0ca" providerId="ADAL" clId="{4C3359A8-61A9-4F4C-BBA4-BE065F81E3BF}" dt="2025-10-22T15:28:16.423" v="101" actId="34135"/>
        <pc:sldMkLst>
          <pc:docMk/>
          <pc:sldMk cId="2830395601" sldId="265"/>
        </pc:sldMkLst>
        <pc:spChg chg="add mod">
          <ac:chgData name="Emma Steinberg" userId="9af0fb35-e993-4777-b878-c9ff81dce0ca" providerId="ADAL" clId="{4C3359A8-61A9-4F4C-BBA4-BE065F81E3BF}" dt="2025-10-22T15:28:16.423" v="101" actId="34135"/>
          <ac:spMkLst>
            <pc:docMk/>
            <pc:sldMk cId="2830395601" sldId="265"/>
            <ac:spMk id="3" creationId="{585FAAFD-CB71-10B8-B030-B7F6728B7453}"/>
          </ac:spMkLst>
        </pc:spChg>
        <pc:picChg chg="del mod">
          <ac:chgData name="Emma Steinberg" userId="9af0fb35-e993-4777-b878-c9ff81dce0ca" providerId="ADAL" clId="{4C3359A8-61A9-4F4C-BBA4-BE065F81E3BF}" dt="2025-10-22T14:38:44.332" v="5" actId="478"/>
          <ac:picMkLst>
            <pc:docMk/>
            <pc:sldMk cId="2830395601" sldId="265"/>
            <ac:picMk id="8" creationId="{3AC58498-300F-3AC8-C887-1CAE0EB7BE56}"/>
          </ac:picMkLst>
        </pc:picChg>
      </pc:sldChg>
      <pc:sldChg chg="addSp delSp modSp mod">
        <pc:chgData name="Emma Steinberg" userId="9af0fb35-e993-4777-b878-c9ff81dce0ca" providerId="ADAL" clId="{4C3359A8-61A9-4F4C-BBA4-BE065F81E3BF}" dt="2025-10-22T15:28:10.613" v="100" actId="34135"/>
        <pc:sldMkLst>
          <pc:docMk/>
          <pc:sldMk cId="1314542438" sldId="266"/>
        </pc:sldMkLst>
        <pc:spChg chg="add mod">
          <ac:chgData name="Emma Steinberg" userId="9af0fb35-e993-4777-b878-c9ff81dce0ca" providerId="ADAL" clId="{4C3359A8-61A9-4F4C-BBA4-BE065F81E3BF}" dt="2025-10-22T15:28:10.613" v="100" actId="34135"/>
          <ac:spMkLst>
            <pc:docMk/>
            <pc:sldMk cId="1314542438" sldId="266"/>
            <ac:spMk id="3" creationId="{2F1C0016-DFBB-EF82-5AEC-E7CF89E572E3}"/>
          </ac:spMkLst>
        </pc:spChg>
        <pc:spChg chg="add mod">
          <ac:chgData name="Emma Steinberg" userId="9af0fb35-e993-4777-b878-c9ff81dce0ca" providerId="ADAL" clId="{4C3359A8-61A9-4F4C-BBA4-BE065F81E3BF}" dt="2025-10-22T15:28:10.613" v="100" actId="34135"/>
          <ac:spMkLst>
            <pc:docMk/>
            <pc:sldMk cId="1314542438" sldId="266"/>
            <ac:spMk id="6" creationId="{ED87FEF1-986D-A7EC-D306-F62681BE4233}"/>
          </ac:spMkLst>
        </pc:spChg>
        <pc:picChg chg="del">
          <ac:chgData name="Emma Steinberg" userId="9af0fb35-e993-4777-b878-c9ff81dce0ca" providerId="ADAL" clId="{4C3359A8-61A9-4F4C-BBA4-BE065F81E3BF}" dt="2025-10-22T14:38:52.643" v="6" actId="478"/>
          <ac:picMkLst>
            <pc:docMk/>
            <pc:sldMk cId="1314542438" sldId="266"/>
            <ac:picMk id="5" creationId="{1F0AECD4-2F6E-C411-93CD-A388D7C3FB06}"/>
          </ac:picMkLst>
        </pc:picChg>
        <pc:picChg chg="del">
          <ac:chgData name="Emma Steinberg" userId="9af0fb35-e993-4777-b878-c9ff81dce0ca" providerId="ADAL" clId="{4C3359A8-61A9-4F4C-BBA4-BE065F81E3BF}" dt="2025-10-22T14:38:53.766" v="7" actId="478"/>
          <ac:picMkLst>
            <pc:docMk/>
            <pc:sldMk cId="1314542438" sldId="266"/>
            <ac:picMk id="7" creationId="{64B143B8-2A9C-1BE7-D893-EBE4033842FC}"/>
          </ac:picMkLst>
        </pc:picChg>
      </pc:sldChg>
      <pc:sldChg chg="addSp delSp modSp mod">
        <pc:chgData name="Emma Steinberg" userId="9af0fb35-e993-4777-b878-c9ff81dce0ca" providerId="ADAL" clId="{4C3359A8-61A9-4F4C-BBA4-BE065F81E3BF}" dt="2025-10-22T15:28:00.771" v="99" actId="34135"/>
        <pc:sldMkLst>
          <pc:docMk/>
          <pc:sldMk cId="3260385598" sldId="267"/>
        </pc:sldMkLst>
        <pc:spChg chg="add mod">
          <ac:chgData name="Emma Steinberg" userId="9af0fb35-e993-4777-b878-c9ff81dce0ca" providerId="ADAL" clId="{4C3359A8-61A9-4F4C-BBA4-BE065F81E3BF}" dt="2025-10-22T15:28:00.771" v="99" actId="34135"/>
          <ac:spMkLst>
            <pc:docMk/>
            <pc:sldMk cId="3260385598" sldId="267"/>
            <ac:spMk id="3" creationId="{5E4C559C-4284-FFB7-08FB-2BE19182B3E3}"/>
          </ac:spMkLst>
        </pc:spChg>
        <pc:spChg chg="add mod">
          <ac:chgData name="Emma Steinberg" userId="9af0fb35-e993-4777-b878-c9ff81dce0ca" providerId="ADAL" clId="{4C3359A8-61A9-4F4C-BBA4-BE065F81E3BF}" dt="2025-10-22T15:28:00.771" v="99" actId="34135"/>
          <ac:spMkLst>
            <pc:docMk/>
            <pc:sldMk cId="3260385598" sldId="267"/>
            <ac:spMk id="5" creationId="{78C2B3B7-634E-AAB2-B193-F2543EF49F7E}"/>
          </ac:spMkLst>
        </pc:spChg>
        <pc:spChg chg="add mod">
          <ac:chgData name="Emma Steinberg" userId="9af0fb35-e993-4777-b878-c9ff81dce0ca" providerId="ADAL" clId="{4C3359A8-61A9-4F4C-BBA4-BE065F81E3BF}" dt="2025-10-22T15:28:00.771" v="99" actId="34135"/>
          <ac:spMkLst>
            <pc:docMk/>
            <pc:sldMk cId="3260385598" sldId="267"/>
            <ac:spMk id="7" creationId="{4A9DF78F-6E19-0B45-EF70-2324266176BC}"/>
          </ac:spMkLst>
        </pc:spChg>
        <pc:picChg chg="del">
          <ac:chgData name="Emma Steinberg" userId="9af0fb35-e993-4777-b878-c9ff81dce0ca" providerId="ADAL" clId="{4C3359A8-61A9-4F4C-BBA4-BE065F81E3BF}" dt="2025-10-22T14:39:32.579" v="13" actId="478"/>
          <ac:picMkLst>
            <pc:docMk/>
            <pc:sldMk cId="3260385598" sldId="267"/>
            <ac:picMk id="10" creationId="{14A58C8F-5F5E-BD0D-D41D-75E9623A0EFE}"/>
          </ac:picMkLst>
        </pc:picChg>
        <pc:picChg chg="del mod">
          <ac:chgData name="Emma Steinberg" userId="9af0fb35-e993-4777-b878-c9ff81dce0ca" providerId="ADAL" clId="{4C3359A8-61A9-4F4C-BBA4-BE065F81E3BF}" dt="2025-10-22T14:39:24.066" v="11" actId="478"/>
          <ac:picMkLst>
            <pc:docMk/>
            <pc:sldMk cId="3260385598" sldId="267"/>
            <ac:picMk id="14" creationId="{A855AC0C-0DCB-AE3D-064D-57DEE6ECECA2}"/>
          </ac:picMkLst>
        </pc:picChg>
        <pc:picChg chg="del">
          <ac:chgData name="Emma Steinberg" userId="9af0fb35-e993-4777-b878-c9ff81dce0ca" providerId="ADAL" clId="{4C3359A8-61A9-4F4C-BBA4-BE065F81E3BF}" dt="2025-10-22T14:39:28.934" v="12" actId="478"/>
          <ac:picMkLst>
            <pc:docMk/>
            <pc:sldMk cId="3260385598" sldId="267"/>
            <ac:picMk id="18" creationId="{405F77F1-F25E-6BBD-81FC-7484177CE471}"/>
          </ac:picMkLst>
        </pc:picChg>
      </pc:sldChg>
      <pc:sldChg chg="addSp delSp modSp mod">
        <pc:chgData name="Emma Steinberg" userId="9af0fb35-e993-4777-b878-c9ff81dce0ca" providerId="ADAL" clId="{4C3359A8-61A9-4F4C-BBA4-BE065F81E3BF}" dt="2025-10-22T15:27:54.655" v="98" actId="34135"/>
        <pc:sldMkLst>
          <pc:docMk/>
          <pc:sldMk cId="1791557541" sldId="268"/>
        </pc:sldMkLst>
        <pc:spChg chg="add mod">
          <ac:chgData name="Emma Steinberg" userId="9af0fb35-e993-4777-b878-c9ff81dce0ca" providerId="ADAL" clId="{4C3359A8-61A9-4F4C-BBA4-BE065F81E3BF}" dt="2025-10-22T15:27:54.655" v="98" actId="34135"/>
          <ac:spMkLst>
            <pc:docMk/>
            <pc:sldMk cId="1791557541" sldId="268"/>
            <ac:spMk id="3" creationId="{657B8B31-7C3F-640B-32B4-98765305CFDD}"/>
          </ac:spMkLst>
        </pc:spChg>
        <pc:spChg chg="add del mod">
          <ac:chgData name="Emma Steinberg" userId="9af0fb35-e993-4777-b878-c9ff81dce0ca" providerId="ADAL" clId="{4C3359A8-61A9-4F4C-BBA4-BE065F81E3BF}" dt="2025-10-22T14:40:02.060" v="19" actId="478"/>
          <ac:spMkLst>
            <pc:docMk/>
            <pc:sldMk cId="1791557541" sldId="268"/>
            <ac:spMk id="5" creationId="{380B7CEA-945A-86A4-CAA7-2434603BBBA7}"/>
          </ac:spMkLst>
        </pc:spChg>
        <pc:spChg chg="add mod">
          <ac:chgData name="Emma Steinberg" userId="9af0fb35-e993-4777-b878-c9ff81dce0ca" providerId="ADAL" clId="{4C3359A8-61A9-4F4C-BBA4-BE065F81E3BF}" dt="2025-10-22T15:27:54.655" v="98" actId="34135"/>
          <ac:spMkLst>
            <pc:docMk/>
            <pc:sldMk cId="1791557541" sldId="268"/>
            <ac:spMk id="8" creationId="{8E24DC0C-86CA-1AC0-3BEB-E911D948BF84}"/>
          </ac:spMkLst>
        </pc:spChg>
        <pc:spChg chg="add mod">
          <ac:chgData name="Emma Steinberg" userId="9af0fb35-e993-4777-b878-c9ff81dce0ca" providerId="ADAL" clId="{4C3359A8-61A9-4F4C-BBA4-BE065F81E3BF}" dt="2025-10-22T15:27:54.655" v="98" actId="34135"/>
          <ac:spMkLst>
            <pc:docMk/>
            <pc:sldMk cId="1791557541" sldId="268"/>
            <ac:spMk id="12" creationId="{B426DFFF-EEAF-98F0-56B9-586709974A6E}"/>
          </ac:spMkLst>
        </pc:spChg>
        <pc:spChg chg="add mod">
          <ac:chgData name="Emma Steinberg" userId="9af0fb35-e993-4777-b878-c9ff81dce0ca" providerId="ADAL" clId="{4C3359A8-61A9-4F4C-BBA4-BE065F81E3BF}" dt="2025-10-22T15:27:54.655" v="98" actId="34135"/>
          <ac:spMkLst>
            <pc:docMk/>
            <pc:sldMk cId="1791557541" sldId="268"/>
            <ac:spMk id="15" creationId="{5B1A2E8F-7D0D-3A80-3BCA-3B0E9E165CFB}"/>
          </ac:spMkLst>
        </pc:spChg>
        <pc:picChg chg="del mod">
          <ac:chgData name="Emma Steinberg" userId="9af0fb35-e993-4777-b878-c9ff81dce0ca" providerId="ADAL" clId="{4C3359A8-61A9-4F4C-BBA4-BE065F81E3BF}" dt="2025-10-22T14:39:55.502" v="17" actId="478"/>
          <ac:picMkLst>
            <pc:docMk/>
            <pc:sldMk cId="1791557541" sldId="268"/>
            <ac:picMk id="7" creationId="{D9699359-19CB-D5CB-3660-50E4F079D81A}"/>
          </ac:picMkLst>
        </pc:picChg>
        <pc:picChg chg="add del">
          <ac:chgData name="Emma Steinberg" userId="9af0fb35-e993-4777-b878-c9ff81dce0ca" providerId="ADAL" clId="{4C3359A8-61A9-4F4C-BBA4-BE065F81E3BF}" dt="2025-10-22T14:40:05.391" v="20" actId="478"/>
          <ac:picMkLst>
            <pc:docMk/>
            <pc:sldMk cId="1791557541" sldId="268"/>
            <ac:picMk id="9" creationId="{8187D9AC-464B-9229-D4B5-3C501AC302F6}"/>
          </ac:picMkLst>
        </pc:picChg>
        <pc:picChg chg="del">
          <ac:chgData name="Emma Steinberg" userId="9af0fb35-e993-4777-b878-c9ff81dce0ca" providerId="ADAL" clId="{4C3359A8-61A9-4F4C-BBA4-BE065F81E3BF}" dt="2025-10-22T14:40:13.288" v="22" actId="478"/>
          <ac:picMkLst>
            <pc:docMk/>
            <pc:sldMk cId="1791557541" sldId="268"/>
            <ac:picMk id="11" creationId="{4753A119-6C73-4DBB-2E1A-D64349AC26C5}"/>
          </ac:picMkLst>
        </pc:picChg>
        <pc:picChg chg="del">
          <ac:chgData name="Emma Steinberg" userId="9af0fb35-e993-4777-b878-c9ff81dce0ca" providerId="ADAL" clId="{4C3359A8-61A9-4F4C-BBA4-BE065F81E3BF}" dt="2025-10-22T14:40:10.858" v="21" actId="478"/>
          <ac:picMkLst>
            <pc:docMk/>
            <pc:sldMk cId="1791557541" sldId="268"/>
            <ac:picMk id="13" creationId="{5F98F776-6C9A-A0ED-60F5-36D45342827C}"/>
          </ac:picMkLst>
        </pc:picChg>
      </pc:sldChg>
      <pc:sldChg chg="addSp delSp modSp mod">
        <pc:chgData name="Emma Steinberg" userId="9af0fb35-e993-4777-b878-c9ff81dce0ca" providerId="ADAL" clId="{4C3359A8-61A9-4F4C-BBA4-BE065F81E3BF}" dt="2025-10-22T15:27:44.826" v="97" actId="34135"/>
        <pc:sldMkLst>
          <pc:docMk/>
          <pc:sldMk cId="3331979228" sldId="269"/>
        </pc:sldMkLst>
        <pc:spChg chg="add mod">
          <ac:chgData name="Emma Steinberg" userId="9af0fb35-e993-4777-b878-c9ff81dce0ca" providerId="ADAL" clId="{4C3359A8-61A9-4F4C-BBA4-BE065F81E3BF}" dt="2025-10-22T15:27:44.826" v="97" actId="34135"/>
          <ac:spMkLst>
            <pc:docMk/>
            <pc:sldMk cId="3331979228" sldId="269"/>
            <ac:spMk id="3" creationId="{12B15E2E-5215-E371-C72D-442F597A363B}"/>
          </ac:spMkLst>
        </pc:spChg>
        <pc:spChg chg="add mod">
          <ac:chgData name="Emma Steinberg" userId="9af0fb35-e993-4777-b878-c9ff81dce0ca" providerId="ADAL" clId="{4C3359A8-61A9-4F4C-BBA4-BE065F81E3BF}" dt="2025-10-22T15:27:44.826" v="97" actId="34135"/>
          <ac:spMkLst>
            <pc:docMk/>
            <pc:sldMk cId="3331979228" sldId="269"/>
            <ac:spMk id="5" creationId="{BEE20305-A6E6-8669-9EF1-6EB2C8E12DDD}"/>
          </ac:spMkLst>
        </pc:spChg>
        <pc:spChg chg="add mod">
          <ac:chgData name="Emma Steinberg" userId="9af0fb35-e993-4777-b878-c9ff81dce0ca" providerId="ADAL" clId="{4C3359A8-61A9-4F4C-BBA4-BE065F81E3BF}" dt="2025-10-22T15:27:44.826" v="97" actId="34135"/>
          <ac:spMkLst>
            <pc:docMk/>
            <pc:sldMk cId="3331979228" sldId="269"/>
            <ac:spMk id="8" creationId="{A3BF2B37-D29F-823C-5831-1E7437A2B020}"/>
          </ac:spMkLst>
        </pc:spChg>
        <pc:spChg chg="add mod">
          <ac:chgData name="Emma Steinberg" userId="9af0fb35-e993-4777-b878-c9ff81dce0ca" providerId="ADAL" clId="{4C3359A8-61A9-4F4C-BBA4-BE065F81E3BF}" dt="2025-10-22T15:27:44.826" v="97" actId="34135"/>
          <ac:spMkLst>
            <pc:docMk/>
            <pc:sldMk cId="3331979228" sldId="269"/>
            <ac:spMk id="12" creationId="{E479FDAA-15A2-E087-68F4-B7F6C77EDF1A}"/>
          </ac:spMkLst>
        </pc:spChg>
        <pc:picChg chg="del">
          <ac:chgData name="Emma Steinberg" userId="9af0fb35-e993-4777-b878-c9ff81dce0ca" providerId="ADAL" clId="{4C3359A8-61A9-4F4C-BBA4-BE065F81E3BF}" dt="2025-10-22T14:40:31.356" v="23" actId="478"/>
          <ac:picMkLst>
            <pc:docMk/>
            <pc:sldMk cId="3331979228" sldId="269"/>
            <ac:picMk id="7" creationId="{297531D6-94F3-2838-B37A-2453FED1D1EB}"/>
          </ac:picMkLst>
        </pc:picChg>
        <pc:picChg chg="del mod">
          <ac:chgData name="Emma Steinberg" userId="9af0fb35-e993-4777-b878-c9ff81dce0ca" providerId="ADAL" clId="{4C3359A8-61A9-4F4C-BBA4-BE065F81E3BF}" dt="2025-10-22T14:41:38.189" v="45" actId="478"/>
          <ac:picMkLst>
            <pc:docMk/>
            <pc:sldMk cId="3331979228" sldId="269"/>
            <ac:picMk id="9" creationId="{CB7B48E2-F844-FC77-27A4-34BD16D894EA}"/>
          </ac:picMkLst>
        </pc:picChg>
        <pc:picChg chg="del mod">
          <ac:chgData name="Emma Steinberg" userId="9af0fb35-e993-4777-b878-c9ff81dce0ca" providerId="ADAL" clId="{4C3359A8-61A9-4F4C-BBA4-BE065F81E3BF}" dt="2025-10-22T14:41:28.084" v="43" actId="478"/>
          <ac:picMkLst>
            <pc:docMk/>
            <pc:sldMk cId="3331979228" sldId="269"/>
            <ac:picMk id="11" creationId="{E538E84C-80F7-D09F-51E3-A571D8578F91}"/>
          </ac:picMkLst>
        </pc:picChg>
        <pc:picChg chg="del mod">
          <ac:chgData name="Emma Steinberg" userId="9af0fb35-e993-4777-b878-c9ff81dce0ca" providerId="ADAL" clId="{4C3359A8-61A9-4F4C-BBA4-BE065F81E3BF}" dt="2025-10-22T14:40:47.496" v="26" actId="478"/>
          <ac:picMkLst>
            <pc:docMk/>
            <pc:sldMk cId="3331979228" sldId="269"/>
            <ac:picMk id="13" creationId="{5A539392-41E8-35BB-7B5E-300F28B37FBE}"/>
          </ac:picMkLst>
        </pc:picChg>
      </pc:sldChg>
      <pc:sldChg chg="addSp delSp modSp mod">
        <pc:chgData name="Emma Steinberg" userId="9af0fb35-e993-4777-b878-c9ff81dce0ca" providerId="ADAL" clId="{4C3359A8-61A9-4F4C-BBA4-BE065F81E3BF}" dt="2025-10-22T15:27:32.451" v="96" actId="34135"/>
        <pc:sldMkLst>
          <pc:docMk/>
          <pc:sldMk cId="3298476354" sldId="270"/>
        </pc:sldMkLst>
        <pc:spChg chg="add mod">
          <ac:chgData name="Emma Steinberg" userId="9af0fb35-e993-4777-b878-c9ff81dce0ca" providerId="ADAL" clId="{4C3359A8-61A9-4F4C-BBA4-BE065F81E3BF}" dt="2025-10-22T15:27:32.451" v="96" actId="34135"/>
          <ac:spMkLst>
            <pc:docMk/>
            <pc:sldMk cId="3298476354" sldId="270"/>
            <ac:spMk id="3" creationId="{A75EAE34-60AE-C320-CF17-BABCBEF8F8AC}"/>
          </ac:spMkLst>
        </pc:spChg>
        <pc:spChg chg="add mod">
          <ac:chgData name="Emma Steinberg" userId="9af0fb35-e993-4777-b878-c9ff81dce0ca" providerId="ADAL" clId="{4C3359A8-61A9-4F4C-BBA4-BE065F81E3BF}" dt="2025-10-22T15:27:32.451" v="96" actId="34135"/>
          <ac:spMkLst>
            <pc:docMk/>
            <pc:sldMk cId="3298476354" sldId="270"/>
            <ac:spMk id="5" creationId="{49BAFFAA-5E7F-B0A2-8253-093C2511671E}"/>
          </ac:spMkLst>
        </pc:spChg>
        <pc:spChg chg="add mod">
          <ac:chgData name="Emma Steinberg" userId="9af0fb35-e993-4777-b878-c9ff81dce0ca" providerId="ADAL" clId="{4C3359A8-61A9-4F4C-BBA4-BE065F81E3BF}" dt="2025-10-22T15:27:32.451" v="96" actId="34135"/>
          <ac:spMkLst>
            <pc:docMk/>
            <pc:sldMk cId="3298476354" sldId="270"/>
            <ac:spMk id="7" creationId="{A7544E49-DDBC-4A5B-7A6A-F3DE69A9DAB6}"/>
          </ac:spMkLst>
        </pc:spChg>
        <pc:spChg chg="add mod">
          <ac:chgData name="Emma Steinberg" userId="9af0fb35-e993-4777-b878-c9ff81dce0ca" providerId="ADAL" clId="{4C3359A8-61A9-4F4C-BBA4-BE065F81E3BF}" dt="2025-10-22T15:27:32.451" v="96" actId="34135"/>
          <ac:spMkLst>
            <pc:docMk/>
            <pc:sldMk cId="3298476354" sldId="270"/>
            <ac:spMk id="11" creationId="{10AE3090-6348-3A26-137D-02C5258AC3B5}"/>
          </ac:spMkLst>
        </pc:spChg>
        <pc:spChg chg="add mod">
          <ac:chgData name="Emma Steinberg" userId="9af0fb35-e993-4777-b878-c9ff81dce0ca" providerId="ADAL" clId="{4C3359A8-61A9-4F4C-BBA4-BE065F81E3BF}" dt="2025-10-22T15:27:32.451" v="96" actId="34135"/>
          <ac:spMkLst>
            <pc:docMk/>
            <pc:sldMk cId="3298476354" sldId="270"/>
            <ac:spMk id="15" creationId="{E5283FD6-65BC-219C-A800-B3FF103117F2}"/>
          </ac:spMkLst>
        </pc:spChg>
        <pc:picChg chg="del">
          <ac:chgData name="Emma Steinberg" userId="9af0fb35-e993-4777-b878-c9ff81dce0ca" providerId="ADAL" clId="{4C3359A8-61A9-4F4C-BBA4-BE065F81E3BF}" dt="2025-10-22T14:41:51.531" v="46" actId="478"/>
          <ac:picMkLst>
            <pc:docMk/>
            <pc:sldMk cId="3298476354" sldId="270"/>
            <ac:picMk id="8" creationId="{DEAC8B3D-65FB-74B6-815B-D1DE529FD615}"/>
          </ac:picMkLst>
        </pc:picChg>
        <pc:picChg chg="del">
          <ac:chgData name="Emma Steinberg" userId="9af0fb35-e993-4777-b878-c9ff81dce0ca" providerId="ADAL" clId="{4C3359A8-61A9-4F4C-BBA4-BE065F81E3BF}" dt="2025-10-22T14:41:57.417" v="47" actId="478"/>
          <ac:picMkLst>
            <pc:docMk/>
            <pc:sldMk cId="3298476354" sldId="270"/>
            <ac:picMk id="10" creationId="{53E58A39-5BE7-F783-54AD-3ADF44A49658}"/>
          </ac:picMkLst>
        </pc:picChg>
        <pc:picChg chg="del">
          <ac:chgData name="Emma Steinberg" userId="9af0fb35-e993-4777-b878-c9ff81dce0ca" providerId="ADAL" clId="{4C3359A8-61A9-4F4C-BBA4-BE065F81E3BF}" dt="2025-10-22T14:42:21.370" v="55" actId="478"/>
          <ac:picMkLst>
            <pc:docMk/>
            <pc:sldMk cId="3298476354" sldId="270"/>
            <ac:picMk id="12" creationId="{54952655-AB53-F4BD-F9D9-F592C91DF7C4}"/>
          </ac:picMkLst>
        </pc:picChg>
        <pc:picChg chg="del mod">
          <ac:chgData name="Emma Steinberg" userId="9af0fb35-e993-4777-b878-c9ff81dce0ca" providerId="ADAL" clId="{4C3359A8-61A9-4F4C-BBA4-BE065F81E3BF}" dt="2025-10-22T14:42:14.572" v="53" actId="478"/>
          <ac:picMkLst>
            <pc:docMk/>
            <pc:sldMk cId="3298476354" sldId="270"/>
            <ac:picMk id="14" creationId="{A0C397E4-B678-3ECA-D4D7-B200CCFFB45B}"/>
          </ac:picMkLst>
        </pc:picChg>
        <pc:picChg chg="del">
          <ac:chgData name="Emma Steinberg" userId="9af0fb35-e993-4777-b878-c9ff81dce0ca" providerId="ADAL" clId="{4C3359A8-61A9-4F4C-BBA4-BE065F81E3BF}" dt="2025-10-22T14:42:18.447" v="54" actId="478"/>
          <ac:picMkLst>
            <pc:docMk/>
            <pc:sldMk cId="3298476354" sldId="270"/>
            <ac:picMk id="16" creationId="{FBCC7B9A-4A29-196B-F3DE-71629FA6BB97}"/>
          </ac:picMkLst>
        </pc:picChg>
      </pc:sldChg>
      <pc:sldChg chg="addSp delSp modSp mod">
        <pc:chgData name="Emma Steinberg" userId="9af0fb35-e993-4777-b878-c9ff81dce0ca" providerId="ADAL" clId="{4C3359A8-61A9-4F4C-BBA4-BE065F81E3BF}" dt="2025-10-22T15:27:24.547" v="95" actId="34135"/>
        <pc:sldMkLst>
          <pc:docMk/>
          <pc:sldMk cId="2017955333" sldId="271"/>
        </pc:sldMkLst>
        <pc:spChg chg="add mod">
          <ac:chgData name="Emma Steinberg" userId="9af0fb35-e993-4777-b878-c9ff81dce0ca" providerId="ADAL" clId="{4C3359A8-61A9-4F4C-BBA4-BE065F81E3BF}" dt="2025-10-22T15:27:24.547" v="95" actId="34135"/>
          <ac:spMkLst>
            <pc:docMk/>
            <pc:sldMk cId="2017955333" sldId="271"/>
            <ac:spMk id="3" creationId="{DD17EFA0-5F9A-7D07-6DEE-7CAE322BE18E}"/>
          </ac:spMkLst>
        </pc:spChg>
        <pc:spChg chg="add mod">
          <ac:chgData name="Emma Steinberg" userId="9af0fb35-e993-4777-b878-c9ff81dce0ca" providerId="ADAL" clId="{4C3359A8-61A9-4F4C-BBA4-BE065F81E3BF}" dt="2025-10-22T15:27:24.547" v="95" actId="34135"/>
          <ac:spMkLst>
            <pc:docMk/>
            <pc:sldMk cId="2017955333" sldId="271"/>
            <ac:spMk id="5" creationId="{4E121DDF-08CA-E24D-BCBF-2AD0F50131C6}"/>
          </ac:spMkLst>
        </pc:spChg>
        <pc:spChg chg="add mod">
          <ac:chgData name="Emma Steinberg" userId="9af0fb35-e993-4777-b878-c9ff81dce0ca" providerId="ADAL" clId="{4C3359A8-61A9-4F4C-BBA4-BE065F81E3BF}" dt="2025-10-22T15:27:24.547" v="95" actId="34135"/>
          <ac:spMkLst>
            <pc:docMk/>
            <pc:sldMk cId="2017955333" sldId="271"/>
            <ac:spMk id="7" creationId="{71D06B89-3DAD-31A8-551F-BF85DE2F0F8B}"/>
          </ac:spMkLst>
        </pc:spChg>
        <pc:spChg chg="add mod">
          <ac:chgData name="Emma Steinberg" userId="9af0fb35-e993-4777-b878-c9ff81dce0ca" providerId="ADAL" clId="{4C3359A8-61A9-4F4C-BBA4-BE065F81E3BF}" dt="2025-10-22T15:27:24.547" v="95" actId="34135"/>
          <ac:spMkLst>
            <pc:docMk/>
            <pc:sldMk cId="2017955333" sldId="271"/>
            <ac:spMk id="10" creationId="{922CD5D9-1074-63E0-48D3-61A55F9167D1}"/>
          </ac:spMkLst>
        </pc:spChg>
        <pc:spChg chg="add mod">
          <ac:chgData name="Emma Steinberg" userId="9af0fb35-e993-4777-b878-c9ff81dce0ca" providerId="ADAL" clId="{4C3359A8-61A9-4F4C-BBA4-BE065F81E3BF}" dt="2025-10-22T15:27:24.547" v="95" actId="34135"/>
          <ac:spMkLst>
            <pc:docMk/>
            <pc:sldMk cId="2017955333" sldId="271"/>
            <ac:spMk id="12" creationId="{D4083A37-12D5-9106-769A-B1390E818C31}"/>
          </ac:spMkLst>
        </pc:spChg>
        <pc:spChg chg="add mod">
          <ac:chgData name="Emma Steinberg" userId="9af0fb35-e993-4777-b878-c9ff81dce0ca" providerId="ADAL" clId="{4C3359A8-61A9-4F4C-BBA4-BE065F81E3BF}" dt="2025-10-22T15:23:44.980" v="64" actId="478"/>
          <ac:spMkLst>
            <pc:docMk/>
            <pc:sldMk cId="2017955333" sldId="271"/>
            <ac:spMk id="15" creationId="{2B20FF74-68BC-4CB7-5E30-CF55D27F6922}"/>
          </ac:spMkLst>
        </pc:spChg>
        <pc:picChg chg="del">
          <ac:chgData name="Emma Steinberg" userId="9af0fb35-e993-4777-b878-c9ff81dce0ca" providerId="ADAL" clId="{4C3359A8-61A9-4F4C-BBA4-BE065F81E3BF}" dt="2025-10-22T15:23:00.842" v="56" actId="478"/>
          <ac:picMkLst>
            <pc:docMk/>
            <pc:sldMk cId="2017955333" sldId="271"/>
            <ac:picMk id="9" creationId="{EC60E512-D2DF-9133-3080-6D4842153523}"/>
          </ac:picMkLst>
        </pc:picChg>
        <pc:picChg chg="del mod">
          <ac:chgData name="Emma Steinberg" userId="9af0fb35-e993-4777-b878-c9ff81dce0ca" providerId="ADAL" clId="{4C3359A8-61A9-4F4C-BBA4-BE065F81E3BF}" dt="2025-10-22T15:23:38.483" v="63" actId="478"/>
          <ac:picMkLst>
            <pc:docMk/>
            <pc:sldMk cId="2017955333" sldId="271"/>
            <ac:picMk id="13" creationId="{81A53564-6BB1-4407-012F-4B51E13C8905}"/>
          </ac:picMkLst>
        </pc:picChg>
        <pc:picChg chg="del mod">
          <ac:chgData name="Emma Steinberg" userId="9af0fb35-e993-4777-b878-c9ff81dce0ca" providerId="ADAL" clId="{4C3359A8-61A9-4F4C-BBA4-BE065F81E3BF}" dt="2025-10-22T15:23:26.610" v="61" actId="478"/>
          <ac:picMkLst>
            <pc:docMk/>
            <pc:sldMk cId="2017955333" sldId="271"/>
            <ac:picMk id="17" creationId="{E65F0226-99B3-EA7D-0143-01CC56509860}"/>
          </ac:picMkLst>
        </pc:picChg>
        <pc:picChg chg="del">
          <ac:chgData name="Emma Steinberg" userId="9af0fb35-e993-4777-b878-c9ff81dce0ca" providerId="ADAL" clId="{4C3359A8-61A9-4F4C-BBA4-BE065F81E3BF}" dt="2025-10-22T15:23:44.980" v="64" actId="478"/>
          <ac:picMkLst>
            <pc:docMk/>
            <pc:sldMk cId="2017955333" sldId="271"/>
            <ac:picMk id="19" creationId="{94B74117-BEF6-5542-91EC-AE8C129DEFB9}"/>
          </ac:picMkLst>
        </pc:picChg>
        <pc:picChg chg="del">
          <ac:chgData name="Emma Steinberg" userId="9af0fb35-e993-4777-b878-c9ff81dce0ca" providerId="ADAL" clId="{4C3359A8-61A9-4F4C-BBA4-BE065F81E3BF}" dt="2025-10-22T15:23:05.528" v="57" actId="478"/>
          <ac:picMkLst>
            <pc:docMk/>
            <pc:sldMk cId="2017955333" sldId="271"/>
            <ac:picMk id="21" creationId="{800A9B32-19BB-CE09-6477-820FAA9E50B0}"/>
          </ac:picMkLst>
        </pc:picChg>
        <pc:picChg chg="del mod">
          <ac:chgData name="Emma Steinberg" userId="9af0fb35-e993-4777-b878-c9ff81dce0ca" providerId="ADAL" clId="{4C3359A8-61A9-4F4C-BBA4-BE065F81E3BF}" dt="2025-10-22T15:23:16.469" v="59" actId="478"/>
          <ac:picMkLst>
            <pc:docMk/>
            <pc:sldMk cId="2017955333" sldId="271"/>
            <ac:picMk id="23" creationId="{D58131CD-A2A3-D086-275C-69C9443AF76E}"/>
          </ac:picMkLst>
        </pc:picChg>
      </pc:sldChg>
      <pc:sldChg chg="addSp delSp modSp mod">
        <pc:chgData name="Emma Steinberg" userId="9af0fb35-e993-4777-b878-c9ff81dce0ca" providerId="ADAL" clId="{4C3359A8-61A9-4F4C-BBA4-BE065F81E3BF}" dt="2025-10-22T15:27:02.346" v="94" actId="34135"/>
        <pc:sldMkLst>
          <pc:docMk/>
          <pc:sldMk cId="2160914978" sldId="272"/>
        </pc:sldMkLst>
        <pc:spChg chg="add mod">
          <ac:chgData name="Emma Steinberg" userId="9af0fb35-e993-4777-b878-c9ff81dce0ca" providerId="ADAL" clId="{4C3359A8-61A9-4F4C-BBA4-BE065F81E3BF}" dt="2025-10-22T15:27:02.346" v="94" actId="34135"/>
          <ac:spMkLst>
            <pc:docMk/>
            <pc:sldMk cId="2160914978" sldId="272"/>
            <ac:spMk id="3" creationId="{311732C8-21B0-3B35-C75C-39AA590FF679}"/>
          </ac:spMkLst>
        </pc:spChg>
        <pc:spChg chg="add mod">
          <ac:chgData name="Emma Steinberg" userId="9af0fb35-e993-4777-b878-c9ff81dce0ca" providerId="ADAL" clId="{4C3359A8-61A9-4F4C-BBA4-BE065F81E3BF}" dt="2025-10-22T15:26:50.541" v="93" actId="34135"/>
          <ac:spMkLst>
            <pc:docMk/>
            <pc:sldMk cId="2160914978" sldId="272"/>
            <ac:spMk id="5" creationId="{BA99DAE9-8350-9003-0FD2-D35B622C995E}"/>
          </ac:spMkLst>
        </pc:spChg>
        <pc:spChg chg="add mod">
          <ac:chgData name="Emma Steinberg" userId="9af0fb35-e993-4777-b878-c9ff81dce0ca" providerId="ADAL" clId="{4C3359A8-61A9-4F4C-BBA4-BE065F81E3BF}" dt="2025-10-22T15:27:02.346" v="94" actId="34135"/>
          <ac:spMkLst>
            <pc:docMk/>
            <pc:sldMk cId="2160914978" sldId="272"/>
            <ac:spMk id="7" creationId="{F6F2DE6E-26C1-FE30-697B-FC30A1B3F9AE}"/>
          </ac:spMkLst>
        </pc:spChg>
        <pc:spChg chg="add mod">
          <ac:chgData name="Emma Steinberg" userId="9af0fb35-e993-4777-b878-c9ff81dce0ca" providerId="ADAL" clId="{4C3359A8-61A9-4F4C-BBA4-BE065F81E3BF}" dt="2025-10-22T15:27:02.346" v="94" actId="34135"/>
          <ac:spMkLst>
            <pc:docMk/>
            <pc:sldMk cId="2160914978" sldId="272"/>
            <ac:spMk id="9" creationId="{4AA03EC1-860A-653A-5348-C9118F74EE34}"/>
          </ac:spMkLst>
        </pc:spChg>
        <pc:spChg chg="add mod">
          <ac:chgData name="Emma Steinberg" userId="9af0fb35-e993-4777-b878-c9ff81dce0ca" providerId="ADAL" clId="{4C3359A8-61A9-4F4C-BBA4-BE065F81E3BF}" dt="2025-10-22T15:27:02.346" v="94" actId="34135"/>
          <ac:spMkLst>
            <pc:docMk/>
            <pc:sldMk cId="2160914978" sldId="272"/>
            <ac:spMk id="12" creationId="{FD39D202-A9B6-DB22-DEC9-A590CF693CA4}"/>
          </ac:spMkLst>
        </pc:spChg>
        <pc:spChg chg="add mod">
          <ac:chgData name="Emma Steinberg" userId="9af0fb35-e993-4777-b878-c9ff81dce0ca" providerId="ADAL" clId="{4C3359A8-61A9-4F4C-BBA4-BE065F81E3BF}" dt="2025-10-22T15:27:02.346" v="94" actId="34135"/>
          <ac:spMkLst>
            <pc:docMk/>
            <pc:sldMk cId="2160914978" sldId="272"/>
            <ac:spMk id="16" creationId="{513CE2DF-0FD6-D978-0DC2-3C86CC52B792}"/>
          </ac:spMkLst>
        </pc:spChg>
        <pc:spChg chg="add mod">
          <ac:chgData name="Emma Steinberg" userId="9af0fb35-e993-4777-b878-c9ff81dce0ca" providerId="ADAL" clId="{4C3359A8-61A9-4F4C-BBA4-BE065F81E3BF}" dt="2025-10-22T15:27:02.346" v="94" actId="34135"/>
          <ac:spMkLst>
            <pc:docMk/>
            <pc:sldMk cId="2160914978" sldId="272"/>
            <ac:spMk id="20" creationId="{196CB8BE-5EF4-B4A1-698A-53DBDD240DB3}"/>
          </ac:spMkLst>
        </pc:spChg>
        <pc:spChg chg="add mod">
          <ac:chgData name="Emma Steinberg" userId="9af0fb35-e993-4777-b878-c9ff81dce0ca" providerId="ADAL" clId="{4C3359A8-61A9-4F4C-BBA4-BE065F81E3BF}" dt="2025-10-22T15:27:02.346" v="94" actId="34135"/>
          <ac:spMkLst>
            <pc:docMk/>
            <pc:sldMk cId="2160914978" sldId="272"/>
            <ac:spMk id="24" creationId="{711487BA-E030-B7BE-4BC5-82BC99D93AA4}"/>
          </ac:spMkLst>
        </pc:spChg>
        <pc:picChg chg="del mod">
          <ac:chgData name="Emma Steinberg" userId="9af0fb35-e993-4777-b878-c9ff81dce0ca" providerId="ADAL" clId="{4C3359A8-61A9-4F4C-BBA4-BE065F81E3BF}" dt="2025-10-22T15:24:41.211" v="70" actId="478"/>
          <ac:picMkLst>
            <pc:docMk/>
            <pc:sldMk cId="2160914978" sldId="272"/>
            <ac:picMk id="11" creationId="{A06CCF54-5A9B-758F-A5FD-F12A8D0912B7}"/>
          </ac:picMkLst>
        </pc:picChg>
        <pc:picChg chg="del mod">
          <ac:chgData name="Emma Steinberg" userId="9af0fb35-e993-4777-b878-c9ff81dce0ca" providerId="ADAL" clId="{4C3359A8-61A9-4F4C-BBA4-BE065F81E3BF}" dt="2025-10-22T15:25:20.933" v="80" actId="478"/>
          <ac:picMkLst>
            <pc:docMk/>
            <pc:sldMk cId="2160914978" sldId="272"/>
            <ac:picMk id="13" creationId="{78CBFD29-38A5-0A1F-9D95-BB99BDAA83C2}"/>
          </ac:picMkLst>
        </pc:picChg>
        <pc:picChg chg="del mod">
          <ac:chgData name="Emma Steinberg" userId="9af0fb35-e993-4777-b878-c9ff81dce0ca" providerId="ADAL" clId="{4C3359A8-61A9-4F4C-BBA4-BE065F81E3BF}" dt="2025-10-22T15:25:29.087" v="82" actId="478"/>
          <ac:picMkLst>
            <pc:docMk/>
            <pc:sldMk cId="2160914978" sldId="272"/>
            <ac:picMk id="15" creationId="{3B94E353-DAD5-31B4-A5FD-C3BFE3E26350}"/>
          </ac:picMkLst>
        </pc:picChg>
        <pc:picChg chg="del mod">
          <ac:chgData name="Emma Steinberg" userId="9af0fb35-e993-4777-b878-c9ff81dce0ca" providerId="ADAL" clId="{4C3359A8-61A9-4F4C-BBA4-BE065F81E3BF}" dt="2025-10-22T15:25:51.530" v="88" actId="478"/>
          <ac:picMkLst>
            <pc:docMk/>
            <pc:sldMk cId="2160914978" sldId="272"/>
            <ac:picMk id="17" creationId="{372C5023-57C3-CFDF-55CE-F45DCCF270B3}"/>
          </ac:picMkLst>
        </pc:picChg>
        <pc:picChg chg="del mod">
          <ac:chgData name="Emma Steinberg" userId="9af0fb35-e993-4777-b878-c9ff81dce0ca" providerId="ADAL" clId="{4C3359A8-61A9-4F4C-BBA4-BE065F81E3BF}" dt="2025-10-22T15:24:50.312" v="72" actId="478"/>
          <ac:picMkLst>
            <pc:docMk/>
            <pc:sldMk cId="2160914978" sldId="272"/>
            <ac:picMk id="19" creationId="{5A8B9488-03C8-E8CB-2A20-121EBA5C570E}"/>
          </ac:picMkLst>
        </pc:picChg>
        <pc:picChg chg="del">
          <ac:chgData name="Emma Steinberg" userId="9af0fb35-e993-4777-b878-c9ff81dce0ca" providerId="ADAL" clId="{4C3359A8-61A9-4F4C-BBA4-BE065F81E3BF}" dt="2025-10-22T15:25:00.258" v="75" actId="478"/>
          <ac:picMkLst>
            <pc:docMk/>
            <pc:sldMk cId="2160914978" sldId="272"/>
            <ac:picMk id="21" creationId="{0A96665F-0D46-BEC8-0994-AD8D6B529134}"/>
          </ac:picMkLst>
        </pc:picChg>
        <pc:picChg chg="del">
          <ac:chgData name="Emma Steinberg" userId="9af0fb35-e993-4777-b878-c9ff81dce0ca" providerId="ADAL" clId="{4C3359A8-61A9-4F4C-BBA4-BE065F81E3BF}" dt="2025-10-22T15:26:10.929" v="92" actId="478"/>
          <ac:picMkLst>
            <pc:docMk/>
            <pc:sldMk cId="2160914978" sldId="272"/>
            <ac:picMk id="23" creationId="{31F23C23-7976-0D3B-C9F4-54BAD0CDF092}"/>
          </ac:picMkLst>
        </pc:picChg>
        <pc:picChg chg="del mod">
          <ac:chgData name="Emma Steinberg" userId="9af0fb35-e993-4777-b878-c9ff81dce0ca" providerId="ADAL" clId="{4C3359A8-61A9-4F4C-BBA4-BE065F81E3BF}" dt="2025-10-22T15:26:05.169" v="91" actId="478"/>
          <ac:picMkLst>
            <pc:docMk/>
            <pc:sldMk cId="2160914978" sldId="272"/>
            <ac:picMk id="25" creationId="{B7AFEECF-AC72-EDDD-8605-318C9D6B882D}"/>
          </ac:picMkLst>
        </pc:picChg>
      </pc:sldChg>
    </pc:docChg>
  </pc:docChgLst>
  <pc:docChgLst>
    <pc:chgData name="Emma Steinberg" userId="9af0fb35-e993-4777-b878-c9ff81dce0ca" providerId="ADAL" clId="{8160846C-1752-4048-A7FD-2BB57A91B945}"/>
    <pc:docChg chg="undo custSel addSld delSld modSld modMainMaster">
      <pc:chgData name="Emma Steinberg" userId="9af0fb35-e993-4777-b878-c9ff81dce0ca" providerId="ADAL" clId="{8160846C-1752-4048-A7FD-2BB57A91B945}" dt="2025-10-20T19:30:10.916" v="532" actId="27614"/>
      <pc:docMkLst>
        <pc:docMk/>
      </pc:docMkLst>
      <pc:sldChg chg="del">
        <pc:chgData name="Emma Steinberg" userId="9af0fb35-e993-4777-b878-c9ff81dce0ca" providerId="ADAL" clId="{8160846C-1752-4048-A7FD-2BB57A91B945}" dt="2025-10-20T18:57:32.344" v="8" actId="2696"/>
        <pc:sldMkLst>
          <pc:docMk/>
          <pc:sldMk cId="535271642" sldId="259"/>
        </pc:sldMkLst>
      </pc:sldChg>
      <pc:sldChg chg="addSp delSp modSp del mod">
        <pc:chgData name="Emma Steinberg" userId="9af0fb35-e993-4777-b878-c9ff81dce0ca" providerId="ADAL" clId="{8160846C-1752-4048-A7FD-2BB57A91B945}" dt="2025-10-20T19:02:30.253" v="80" actId="2696"/>
        <pc:sldMkLst>
          <pc:docMk/>
          <pc:sldMk cId="3510519498" sldId="260"/>
        </pc:sldMkLst>
      </pc:sldChg>
      <pc:sldChg chg="del">
        <pc:chgData name="Emma Steinberg" userId="9af0fb35-e993-4777-b878-c9ff81dce0ca" providerId="ADAL" clId="{8160846C-1752-4048-A7FD-2BB57A91B945}" dt="2025-10-20T19:02:30.253" v="80" actId="2696"/>
        <pc:sldMkLst>
          <pc:docMk/>
          <pc:sldMk cId="3116005519" sldId="261"/>
        </pc:sldMkLst>
      </pc:sldChg>
      <pc:sldChg chg="del">
        <pc:chgData name="Emma Steinberg" userId="9af0fb35-e993-4777-b878-c9ff81dce0ca" providerId="ADAL" clId="{8160846C-1752-4048-A7FD-2BB57A91B945}" dt="2025-10-20T19:02:26.551" v="79" actId="2696"/>
        <pc:sldMkLst>
          <pc:docMk/>
          <pc:sldMk cId="1939982314" sldId="262"/>
        </pc:sldMkLst>
      </pc:sldChg>
      <pc:sldChg chg="del">
        <pc:chgData name="Emma Steinberg" userId="9af0fb35-e993-4777-b878-c9ff81dce0ca" providerId="ADAL" clId="{8160846C-1752-4048-A7FD-2BB57A91B945}" dt="2025-10-20T19:02:24.346" v="78" actId="2696"/>
        <pc:sldMkLst>
          <pc:docMk/>
          <pc:sldMk cId="4263395067" sldId="263"/>
        </pc:sldMkLst>
      </pc:sldChg>
      <pc:sldChg chg="addSp delSp modSp new del mod modClrScheme chgLayout">
        <pc:chgData name="Emma Steinberg" userId="9af0fb35-e993-4777-b878-c9ff81dce0ca" providerId="ADAL" clId="{8160846C-1752-4048-A7FD-2BB57A91B945}" dt="2025-10-20T19:02:13" v="77" actId="2696"/>
        <pc:sldMkLst>
          <pc:docMk/>
          <pc:sldMk cId="3911409588" sldId="264"/>
        </pc:sldMkLst>
      </pc:sldChg>
      <pc:sldChg chg="addSp delSp modSp new mod">
        <pc:chgData name="Emma Steinberg" userId="9af0fb35-e993-4777-b878-c9ff81dce0ca" providerId="ADAL" clId="{8160846C-1752-4048-A7FD-2BB57A91B945}" dt="2025-10-20T19:21:37.965" v="383" actId="478"/>
        <pc:sldMkLst>
          <pc:docMk/>
          <pc:sldMk cId="2830395601" sldId="265"/>
        </pc:sldMkLst>
      </pc:sldChg>
      <pc:sldChg chg="addSp delSp modSp new mod">
        <pc:chgData name="Emma Steinberg" userId="9af0fb35-e993-4777-b878-c9ff81dce0ca" providerId="ADAL" clId="{8160846C-1752-4048-A7FD-2BB57A91B945}" dt="2025-10-20T19:22:04.454" v="389" actId="1037"/>
        <pc:sldMkLst>
          <pc:docMk/>
          <pc:sldMk cId="1314542438" sldId="266"/>
        </pc:sldMkLst>
      </pc:sldChg>
      <pc:sldChg chg="addSp delSp modSp new mod setBg">
        <pc:chgData name="Emma Steinberg" userId="9af0fb35-e993-4777-b878-c9ff81dce0ca" providerId="ADAL" clId="{8160846C-1752-4048-A7FD-2BB57A91B945}" dt="2025-10-20T19:24:03.724" v="417" actId="14100"/>
        <pc:sldMkLst>
          <pc:docMk/>
          <pc:sldMk cId="3260385598" sldId="267"/>
        </pc:sldMkLst>
      </pc:sldChg>
      <pc:sldChg chg="addSp delSp modSp new mod">
        <pc:chgData name="Emma Steinberg" userId="9af0fb35-e993-4777-b878-c9ff81dce0ca" providerId="ADAL" clId="{8160846C-1752-4048-A7FD-2BB57A91B945}" dt="2025-10-20T19:25:26.906" v="442" actId="14100"/>
        <pc:sldMkLst>
          <pc:docMk/>
          <pc:sldMk cId="1791557541" sldId="268"/>
        </pc:sldMkLst>
      </pc:sldChg>
      <pc:sldChg chg="addSp delSp modSp new mod">
        <pc:chgData name="Emma Steinberg" userId="9af0fb35-e993-4777-b878-c9ff81dce0ca" providerId="ADAL" clId="{8160846C-1752-4048-A7FD-2BB57A91B945}" dt="2025-10-20T19:26:11.380" v="455" actId="1037"/>
        <pc:sldMkLst>
          <pc:docMk/>
          <pc:sldMk cId="3331979228" sldId="269"/>
        </pc:sldMkLst>
      </pc:sldChg>
      <pc:sldChg chg="addSp delSp modSp new mod">
        <pc:chgData name="Emma Steinberg" userId="9af0fb35-e993-4777-b878-c9ff81dce0ca" providerId="ADAL" clId="{8160846C-1752-4048-A7FD-2BB57A91B945}" dt="2025-10-20T19:27:49.424" v="483" actId="14100"/>
        <pc:sldMkLst>
          <pc:docMk/>
          <pc:sldMk cId="3298476354" sldId="270"/>
        </pc:sldMkLst>
      </pc:sldChg>
      <pc:sldChg chg="addSp delSp modSp new mod">
        <pc:chgData name="Emma Steinberg" userId="9af0fb35-e993-4777-b878-c9ff81dce0ca" providerId="ADAL" clId="{8160846C-1752-4048-A7FD-2BB57A91B945}" dt="2025-10-20T19:29:05.886" v="509" actId="1038"/>
        <pc:sldMkLst>
          <pc:docMk/>
          <pc:sldMk cId="2017955333" sldId="271"/>
        </pc:sldMkLst>
      </pc:sldChg>
      <pc:sldChg chg="addSp delSp modSp new mod">
        <pc:chgData name="Emma Steinberg" userId="9af0fb35-e993-4777-b878-c9ff81dce0ca" providerId="ADAL" clId="{8160846C-1752-4048-A7FD-2BB57A91B945}" dt="2025-10-20T19:30:10.916" v="532" actId="27614"/>
        <pc:sldMkLst>
          <pc:docMk/>
          <pc:sldMk cId="2160914978" sldId="272"/>
        </pc:sldMkLst>
      </pc:sldChg>
      <pc:sldMasterChg chg="modSldLayout">
        <pc:chgData name="Emma Steinberg" userId="9af0fb35-e993-4777-b878-c9ff81dce0ca" providerId="ADAL" clId="{8160846C-1752-4048-A7FD-2BB57A91B945}" dt="2025-10-20T19:20:02.713" v="370" actId="14100"/>
        <pc:sldMasterMkLst>
          <pc:docMk/>
          <pc:sldMasterMk cId="191220516" sldId="2147483648"/>
        </pc:sldMasterMkLst>
        <pc:sldLayoutChg chg="addSp modSp mod">
          <pc:chgData name="Emma Steinberg" userId="9af0fb35-e993-4777-b878-c9ff81dce0ca" providerId="ADAL" clId="{8160846C-1752-4048-A7FD-2BB57A91B945}" dt="2025-10-20T19:03:04.216" v="116" actId="1035"/>
          <pc:sldLayoutMkLst>
            <pc:docMk/>
            <pc:sldMasterMk cId="191220516" sldId="2147483648"/>
            <pc:sldLayoutMk cId="3284185727" sldId="2147483649"/>
          </pc:sldLayoutMkLst>
          <pc:spChg chg="mod">
            <ac:chgData name="Emma Steinberg" userId="9af0fb35-e993-4777-b878-c9ff81dce0ca" providerId="ADAL" clId="{8160846C-1752-4048-A7FD-2BB57A91B945}" dt="2025-10-20T19:03:04.216" v="116" actId="1035"/>
            <ac:spMkLst>
              <pc:docMk/>
              <pc:sldMasterMk cId="191220516" sldId="2147483648"/>
              <pc:sldLayoutMk cId="3284185727" sldId="2147483649"/>
              <ac:spMk id="7" creationId="{2AC1CDEE-1A76-DB87-55CA-DC2B7A1906FD}"/>
            </ac:spMkLst>
          </pc:spChg>
          <pc:picChg chg="add mod ord">
            <ac:chgData name="Emma Steinberg" userId="9af0fb35-e993-4777-b878-c9ff81dce0ca" providerId="ADAL" clId="{8160846C-1752-4048-A7FD-2BB57A91B945}" dt="2025-10-20T19:02:58.044" v="84" actId="167"/>
            <ac:picMkLst>
              <pc:docMk/>
              <pc:sldMasterMk cId="191220516" sldId="2147483648"/>
              <pc:sldLayoutMk cId="3284185727" sldId="2147483649"/>
              <ac:picMk id="3" creationId="{01E020B0-64FC-2CD7-BF17-E4DFABED61C6}"/>
            </ac:picMkLst>
          </pc:picChg>
        </pc:sldLayoutChg>
        <pc:sldLayoutChg chg="addSp delSp modSp mod setBg">
          <pc:chgData name="Emma Steinberg" userId="9af0fb35-e993-4777-b878-c9ff81dce0ca" providerId="ADAL" clId="{8160846C-1752-4048-A7FD-2BB57A91B945}" dt="2025-10-20T19:15:43.723" v="272"/>
          <pc:sldLayoutMkLst>
            <pc:docMk/>
            <pc:sldMasterMk cId="191220516" sldId="2147483648"/>
            <pc:sldLayoutMk cId="284061229" sldId="2147483651"/>
          </pc:sldLayoutMkLst>
          <pc:spChg chg="add mod">
            <ac:chgData name="Emma Steinberg" userId="9af0fb35-e993-4777-b878-c9ff81dce0ca" providerId="ADAL" clId="{8160846C-1752-4048-A7FD-2BB57A91B945}" dt="2025-10-20T19:15:43.723" v="272"/>
            <ac:spMkLst>
              <pc:docMk/>
              <pc:sldMasterMk cId="191220516" sldId="2147483648"/>
              <pc:sldLayoutMk cId="284061229" sldId="2147483651"/>
              <ac:spMk id="5" creationId="{D8C674A0-3C60-0C2D-B6B6-CFCB4AFB9C65}"/>
            </ac:spMkLst>
          </pc:spChg>
          <pc:spChg chg="mod">
            <ac:chgData name="Emma Steinberg" userId="9af0fb35-e993-4777-b878-c9ff81dce0ca" providerId="ADAL" clId="{8160846C-1752-4048-A7FD-2BB57A91B945}" dt="2025-10-20T19:15:42.739" v="271"/>
            <ac:spMkLst>
              <pc:docMk/>
              <pc:sldMasterMk cId="191220516" sldId="2147483648"/>
              <pc:sldLayoutMk cId="284061229" sldId="2147483651"/>
              <ac:spMk id="8" creationId="{EDEBF551-191B-1AC0-F968-1DC02BD9B5B7}"/>
            </ac:spMkLst>
          </pc:spChg>
        </pc:sldLayoutChg>
        <pc:sldLayoutChg chg="addSp delSp modSp mod setBg">
          <pc:chgData name="Emma Steinberg" userId="9af0fb35-e993-4777-b878-c9ff81dce0ca" providerId="ADAL" clId="{8160846C-1752-4048-A7FD-2BB57A91B945}" dt="2025-10-20T19:10:56.979" v="186" actId="1076"/>
          <pc:sldLayoutMkLst>
            <pc:docMk/>
            <pc:sldMasterMk cId="191220516" sldId="2147483648"/>
            <pc:sldLayoutMk cId="246111970" sldId="2147483652"/>
          </pc:sldLayoutMkLst>
          <pc:spChg chg="add mod">
            <ac:chgData name="Emma Steinberg" userId="9af0fb35-e993-4777-b878-c9ff81dce0ca" providerId="ADAL" clId="{8160846C-1752-4048-A7FD-2BB57A91B945}" dt="2025-10-20T19:10:43.781" v="181" actId="1076"/>
            <ac:spMkLst>
              <pc:docMk/>
              <pc:sldMasterMk cId="191220516" sldId="2147483648"/>
              <pc:sldLayoutMk cId="246111970" sldId="2147483652"/>
              <ac:spMk id="2" creationId="{26D4D666-06C1-9CD6-5712-0A9C34F9E651}"/>
            </ac:spMkLst>
          </pc:spChg>
          <pc:spChg chg="add mod">
            <ac:chgData name="Emma Steinberg" userId="9af0fb35-e993-4777-b878-c9ff81dce0ca" providerId="ADAL" clId="{8160846C-1752-4048-A7FD-2BB57A91B945}" dt="2025-10-20T19:10:50.339" v="184" actId="1076"/>
            <ac:spMkLst>
              <pc:docMk/>
              <pc:sldMasterMk cId="191220516" sldId="2147483648"/>
              <pc:sldLayoutMk cId="246111970" sldId="2147483652"/>
              <ac:spMk id="3" creationId="{FA13E99D-F4E0-661E-281F-FFDA19102125}"/>
            </ac:spMkLst>
          </pc:spChg>
          <pc:spChg chg="add mod">
            <ac:chgData name="Emma Steinberg" userId="9af0fb35-e993-4777-b878-c9ff81dce0ca" providerId="ADAL" clId="{8160846C-1752-4048-A7FD-2BB57A91B945}" dt="2025-10-20T19:10:56.979" v="186" actId="1076"/>
            <ac:spMkLst>
              <pc:docMk/>
              <pc:sldMasterMk cId="191220516" sldId="2147483648"/>
              <pc:sldLayoutMk cId="246111970" sldId="2147483652"/>
              <ac:spMk id="4" creationId="{33B1DC0B-7DA2-117E-36CB-A882AA8A16A2}"/>
            </ac:spMkLst>
          </pc:spChg>
          <pc:spChg chg="mod">
            <ac:chgData name="Emma Steinberg" userId="9af0fb35-e993-4777-b878-c9ff81dce0ca" providerId="ADAL" clId="{8160846C-1752-4048-A7FD-2BB57A91B945}" dt="2025-10-20T19:10:33.113" v="179" actId="1037"/>
            <ac:spMkLst>
              <pc:docMk/>
              <pc:sldMasterMk cId="191220516" sldId="2147483648"/>
              <pc:sldLayoutMk cId="246111970" sldId="2147483652"/>
              <ac:spMk id="8" creationId="{688DB4EE-623E-D275-9ED9-AAAA6CA51D64}"/>
            </ac:spMkLst>
          </pc:spChg>
        </pc:sldLayoutChg>
        <pc:sldLayoutChg chg="addSp delSp modSp mod setBg">
          <pc:chgData name="Emma Steinberg" userId="9af0fb35-e993-4777-b878-c9ff81dce0ca" providerId="ADAL" clId="{8160846C-1752-4048-A7FD-2BB57A91B945}" dt="2025-10-20T19:12:33.702" v="216" actId="1076"/>
          <pc:sldLayoutMkLst>
            <pc:docMk/>
            <pc:sldMasterMk cId="191220516" sldId="2147483648"/>
            <pc:sldLayoutMk cId="3743365290" sldId="2147483653"/>
          </pc:sldLayoutMkLst>
          <pc:spChg chg="add mod">
            <ac:chgData name="Emma Steinberg" userId="9af0fb35-e993-4777-b878-c9ff81dce0ca" providerId="ADAL" clId="{8160846C-1752-4048-A7FD-2BB57A91B945}" dt="2025-10-20T19:11:56.579" v="204" actId="1076"/>
            <ac:spMkLst>
              <pc:docMk/>
              <pc:sldMasterMk cId="191220516" sldId="2147483648"/>
              <pc:sldLayoutMk cId="3743365290" sldId="2147483653"/>
              <ac:spMk id="3" creationId="{48CA70F3-87E9-10DC-FB96-00CA642AAFF6}"/>
            </ac:spMkLst>
          </pc:spChg>
          <pc:spChg chg="add mod">
            <ac:chgData name="Emma Steinberg" userId="9af0fb35-e993-4777-b878-c9ff81dce0ca" providerId="ADAL" clId="{8160846C-1752-4048-A7FD-2BB57A91B945}" dt="2025-10-20T19:12:10.366" v="206" actId="1076"/>
            <ac:spMkLst>
              <pc:docMk/>
              <pc:sldMasterMk cId="191220516" sldId="2147483648"/>
              <pc:sldLayoutMk cId="3743365290" sldId="2147483653"/>
              <ac:spMk id="4" creationId="{C1BFF79B-779A-0BF8-4F2A-E8B1DEBD4514}"/>
            </ac:spMkLst>
          </pc:spChg>
          <pc:spChg chg="add mod">
            <ac:chgData name="Emma Steinberg" userId="9af0fb35-e993-4777-b878-c9ff81dce0ca" providerId="ADAL" clId="{8160846C-1752-4048-A7FD-2BB57A91B945}" dt="2025-10-20T19:12:15.688" v="208" actId="1076"/>
            <ac:spMkLst>
              <pc:docMk/>
              <pc:sldMasterMk cId="191220516" sldId="2147483648"/>
              <pc:sldLayoutMk cId="3743365290" sldId="2147483653"/>
              <ac:spMk id="5" creationId="{7DBD470D-D586-CAA5-FA49-9B37D3659C61}"/>
            </ac:spMkLst>
          </pc:spChg>
          <pc:spChg chg="add mod">
            <ac:chgData name="Emma Steinberg" userId="9af0fb35-e993-4777-b878-c9ff81dce0ca" providerId="ADAL" clId="{8160846C-1752-4048-A7FD-2BB57A91B945}" dt="2025-10-20T19:12:27.413" v="214" actId="1036"/>
            <ac:spMkLst>
              <pc:docMk/>
              <pc:sldMasterMk cId="191220516" sldId="2147483648"/>
              <pc:sldLayoutMk cId="3743365290" sldId="2147483653"/>
              <ac:spMk id="6" creationId="{D3256D80-7E05-C8D9-A8D5-2311F1D2017F}"/>
            </ac:spMkLst>
          </pc:spChg>
          <pc:spChg chg="add mod">
            <ac:chgData name="Emma Steinberg" userId="9af0fb35-e993-4777-b878-c9ff81dce0ca" providerId="ADAL" clId="{8160846C-1752-4048-A7FD-2BB57A91B945}" dt="2025-10-20T19:12:33.702" v="216" actId="1076"/>
            <ac:spMkLst>
              <pc:docMk/>
              <pc:sldMasterMk cId="191220516" sldId="2147483648"/>
              <pc:sldLayoutMk cId="3743365290" sldId="2147483653"/>
              <ac:spMk id="7" creationId="{88364CF9-4BBC-DD88-11A5-74E3AD90CDC2}"/>
            </ac:spMkLst>
          </pc:spChg>
          <pc:spChg chg="mod">
            <ac:chgData name="Emma Steinberg" userId="9af0fb35-e993-4777-b878-c9ff81dce0ca" providerId="ADAL" clId="{8160846C-1752-4048-A7FD-2BB57A91B945}" dt="2025-10-20T19:11:51.286" v="202" actId="14100"/>
            <ac:spMkLst>
              <pc:docMk/>
              <pc:sldMasterMk cId="191220516" sldId="2147483648"/>
              <pc:sldLayoutMk cId="3743365290" sldId="2147483653"/>
              <ac:spMk id="10" creationId="{BC8DD880-C44F-8889-8C6F-54DE0E7C4B55}"/>
            </ac:spMkLst>
          </pc:spChg>
        </pc:sldLayoutChg>
        <pc:sldLayoutChg chg="addSp delSp modSp mod setBg">
          <pc:chgData name="Emma Steinberg" userId="9af0fb35-e993-4777-b878-c9ff81dce0ca" providerId="ADAL" clId="{8160846C-1752-4048-A7FD-2BB57A91B945}" dt="2025-10-20T19:15:31.710" v="269"/>
          <pc:sldLayoutMkLst>
            <pc:docMk/>
            <pc:sldMasterMk cId="191220516" sldId="2147483648"/>
            <pc:sldLayoutMk cId="1945976249" sldId="2147483654"/>
          </pc:sldLayoutMkLst>
          <pc:spChg chg="add mod">
            <ac:chgData name="Emma Steinberg" userId="9af0fb35-e993-4777-b878-c9ff81dce0ca" providerId="ADAL" clId="{8160846C-1752-4048-A7FD-2BB57A91B945}" dt="2025-10-20T19:13:40.776" v="238" actId="1076"/>
            <ac:spMkLst>
              <pc:docMk/>
              <pc:sldMasterMk cId="191220516" sldId="2147483648"/>
              <pc:sldLayoutMk cId="1945976249" sldId="2147483654"/>
              <ac:spMk id="2" creationId="{09A58F40-25F8-6419-C6A6-F42715DDED5A}"/>
            </ac:spMkLst>
          </pc:spChg>
          <pc:spChg chg="add mod">
            <ac:chgData name="Emma Steinberg" userId="9af0fb35-e993-4777-b878-c9ff81dce0ca" providerId="ADAL" clId="{8160846C-1752-4048-A7FD-2BB57A91B945}" dt="2025-10-20T19:14:11.999" v="245" actId="14100"/>
            <ac:spMkLst>
              <pc:docMk/>
              <pc:sldMasterMk cId="191220516" sldId="2147483648"/>
              <pc:sldLayoutMk cId="1945976249" sldId="2147483654"/>
              <ac:spMk id="3" creationId="{4E600BB0-06AE-AA05-9487-7AC049F74CA1}"/>
            </ac:spMkLst>
          </pc:spChg>
          <pc:spChg chg="add mod">
            <ac:chgData name="Emma Steinberg" userId="9af0fb35-e993-4777-b878-c9ff81dce0ca" providerId="ADAL" clId="{8160846C-1752-4048-A7FD-2BB57A91B945}" dt="2025-10-20T19:14:21.065" v="247" actId="1076"/>
            <ac:spMkLst>
              <pc:docMk/>
              <pc:sldMasterMk cId="191220516" sldId="2147483648"/>
              <pc:sldLayoutMk cId="1945976249" sldId="2147483654"/>
              <ac:spMk id="4" creationId="{64A4706D-98CC-EF21-E63C-32294A60C76E}"/>
            </ac:spMkLst>
          </pc:spChg>
          <pc:spChg chg="add mod">
            <ac:chgData name="Emma Steinberg" userId="9af0fb35-e993-4777-b878-c9ff81dce0ca" providerId="ADAL" clId="{8160846C-1752-4048-A7FD-2BB57A91B945}" dt="2025-10-20T19:14:36.033" v="255" actId="1035"/>
            <ac:spMkLst>
              <pc:docMk/>
              <pc:sldMasterMk cId="191220516" sldId="2147483648"/>
              <pc:sldLayoutMk cId="1945976249" sldId="2147483654"/>
              <ac:spMk id="5" creationId="{9593DE4E-AEA5-4E2D-2AF5-B8473FAEFCA5}"/>
            </ac:spMkLst>
          </pc:spChg>
          <pc:spChg chg="mod">
            <ac:chgData name="Emma Steinberg" userId="9af0fb35-e993-4777-b878-c9ff81dce0ca" providerId="ADAL" clId="{8160846C-1752-4048-A7FD-2BB57A91B945}" dt="2025-10-20T19:15:30.513" v="268"/>
            <ac:spMkLst>
              <pc:docMk/>
              <pc:sldMasterMk cId="191220516" sldId="2147483648"/>
              <pc:sldLayoutMk cId="1945976249" sldId="2147483654"/>
              <ac:spMk id="6" creationId="{87B3D4F1-4F82-7B8A-0E22-201FF5CB11C3}"/>
            </ac:spMkLst>
          </pc:spChg>
          <pc:spChg chg="mod">
            <ac:chgData name="Emma Steinberg" userId="9af0fb35-e993-4777-b878-c9ff81dce0ca" providerId="ADAL" clId="{8160846C-1752-4048-A7FD-2BB57A91B945}" dt="2025-10-20T19:15:31.710" v="269"/>
            <ac:spMkLst>
              <pc:docMk/>
              <pc:sldMasterMk cId="191220516" sldId="2147483648"/>
              <pc:sldLayoutMk cId="1945976249" sldId="2147483654"/>
              <ac:spMk id="7" creationId="{67CF4348-2F10-E878-E134-A85DCE73CFC0}"/>
            </ac:spMkLst>
          </pc:spChg>
          <pc:spChg chg="mod">
            <ac:chgData name="Emma Steinberg" userId="9af0fb35-e993-4777-b878-c9ff81dce0ca" providerId="ADAL" clId="{8160846C-1752-4048-A7FD-2BB57A91B945}" dt="2025-10-20T19:14:57.583" v="259" actId="14100"/>
            <ac:spMkLst>
              <pc:docMk/>
              <pc:sldMasterMk cId="191220516" sldId="2147483648"/>
              <pc:sldLayoutMk cId="1945976249" sldId="2147483654"/>
              <ac:spMk id="13" creationId="{C5F2311D-62D6-C2B9-DC43-169771164F86}"/>
            </ac:spMkLst>
          </pc:spChg>
          <pc:spChg chg="add mod">
            <ac:chgData name="Emma Steinberg" userId="9af0fb35-e993-4777-b878-c9ff81dce0ca" providerId="ADAL" clId="{8160846C-1752-4048-A7FD-2BB57A91B945}" dt="2025-10-20T19:15:10.496" v="263" actId="1035"/>
            <ac:spMkLst>
              <pc:docMk/>
              <pc:sldMasterMk cId="191220516" sldId="2147483648"/>
              <pc:sldLayoutMk cId="1945976249" sldId="2147483654"/>
              <ac:spMk id="14" creationId="{D46EA235-E6AB-B304-7800-77925786B799}"/>
            </ac:spMkLst>
          </pc:spChg>
        </pc:sldLayoutChg>
        <pc:sldLayoutChg chg="addSp delSp modSp mod setBg">
          <pc:chgData name="Emma Steinberg" userId="9af0fb35-e993-4777-b878-c9ff81dce0ca" providerId="ADAL" clId="{8160846C-1752-4048-A7FD-2BB57A91B945}" dt="2025-10-20T19:15:35.935" v="270"/>
          <pc:sldLayoutMkLst>
            <pc:docMk/>
            <pc:sldMasterMk cId="191220516" sldId="2147483648"/>
            <pc:sldLayoutMk cId="3123325585" sldId="2147483655"/>
          </pc:sldLayoutMkLst>
          <pc:spChg chg="add mod">
            <ac:chgData name="Emma Steinberg" userId="9af0fb35-e993-4777-b878-c9ff81dce0ca" providerId="ADAL" clId="{8160846C-1752-4048-A7FD-2BB57A91B945}" dt="2025-10-20T19:15:35.935" v="270"/>
            <ac:spMkLst>
              <pc:docMk/>
              <pc:sldMasterMk cId="191220516" sldId="2147483648"/>
              <pc:sldLayoutMk cId="3123325585" sldId="2147483655"/>
              <ac:spMk id="7" creationId="{337C9BE0-A2DA-B3C5-9145-EF51E8BD6B5F}"/>
            </ac:spMkLst>
          </pc:spChg>
        </pc:sldLayoutChg>
        <pc:sldLayoutChg chg="addSp delSp modSp mod setBg">
          <pc:chgData name="Emma Steinberg" userId="9af0fb35-e993-4777-b878-c9ff81dce0ca" providerId="ADAL" clId="{8160846C-1752-4048-A7FD-2BB57A91B945}" dt="2025-10-20T19:17:09.226" v="301" actId="14100"/>
          <pc:sldLayoutMkLst>
            <pc:docMk/>
            <pc:sldMasterMk cId="191220516" sldId="2147483648"/>
            <pc:sldLayoutMk cId="2179315130" sldId="2147483656"/>
          </pc:sldLayoutMkLst>
          <pc:spChg chg="add mod">
            <ac:chgData name="Emma Steinberg" userId="9af0fb35-e993-4777-b878-c9ff81dce0ca" providerId="ADAL" clId="{8160846C-1752-4048-A7FD-2BB57A91B945}" dt="2025-10-20T19:16:43.922" v="294" actId="14100"/>
            <ac:spMkLst>
              <pc:docMk/>
              <pc:sldMasterMk cId="191220516" sldId="2147483648"/>
              <pc:sldLayoutMk cId="2179315130" sldId="2147483656"/>
              <ac:spMk id="8" creationId="{960D49DF-755D-DE9B-11DD-93BEBE48E221}"/>
            </ac:spMkLst>
          </pc:spChg>
          <pc:spChg chg="add mod">
            <ac:chgData name="Emma Steinberg" userId="9af0fb35-e993-4777-b878-c9ff81dce0ca" providerId="ADAL" clId="{8160846C-1752-4048-A7FD-2BB57A91B945}" dt="2025-10-20T19:16:49.101" v="296" actId="1076"/>
            <ac:spMkLst>
              <pc:docMk/>
              <pc:sldMasterMk cId="191220516" sldId="2147483648"/>
              <pc:sldLayoutMk cId="2179315130" sldId="2147483656"/>
              <ac:spMk id="9" creationId="{EB7E2FC4-7587-D7BA-C4E7-627542695354}"/>
            </ac:spMkLst>
          </pc:spChg>
          <pc:spChg chg="add mod">
            <ac:chgData name="Emma Steinberg" userId="9af0fb35-e993-4777-b878-c9ff81dce0ca" providerId="ADAL" clId="{8160846C-1752-4048-A7FD-2BB57A91B945}" dt="2025-10-20T19:17:09.226" v="301" actId="14100"/>
            <ac:spMkLst>
              <pc:docMk/>
              <pc:sldMasterMk cId="191220516" sldId="2147483648"/>
              <pc:sldLayoutMk cId="2179315130" sldId="2147483656"/>
              <ac:spMk id="10" creationId="{7F9FD959-B8A4-A5A5-EF83-25F6443B5B2C}"/>
            </ac:spMkLst>
          </pc:spChg>
        </pc:sldLayoutChg>
        <pc:sldLayoutChg chg="addSp delSp modSp mod setBg">
          <pc:chgData name="Emma Steinberg" userId="9af0fb35-e993-4777-b878-c9ff81dce0ca" providerId="ADAL" clId="{8160846C-1752-4048-A7FD-2BB57A91B945}" dt="2025-10-20T19:18:33.741" v="339" actId="14100"/>
          <pc:sldLayoutMkLst>
            <pc:docMk/>
            <pc:sldMasterMk cId="191220516" sldId="2147483648"/>
            <pc:sldLayoutMk cId="801702156" sldId="2147483657"/>
          </pc:sldLayoutMkLst>
          <pc:spChg chg="mod">
            <ac:chgData name="Emma Steinberg" userId="9af0fb35-e993-4777-b878-c9ff81dce0ca" providerId="ADAL" clId="{8160846C-1752-4048-A7FD-2BB57A91B945}" dt="2025-10-20T19:18:19.099" v="328"/>
            <ac:spMkLst>
              <pc:docMk/>
              <pc:sldMasterMk cId="191220516" sldId="2147483648"/>
              <pc:sldLayoutMk cId="801702156" sldId="2147483657"/>
              <ac:spMk id="3" creationId="{A873080E-F7A3-C630-F574-9621A18A1610}"/>
            </ac:spMkLst>
          </pc:spChg>
          <pc:spChg chg="add mod">
            <ac:chgData name="Emma Steinberg" userId="9af0fb35-e993-4777-b878-c9ff81dce0ca" providerId="ADAL" clId="{8160846C-1752-4048-A7FD-2BB57A91B945}" dt="2025-10-20T19:18:20.477" v="329"/>
            <ac:spMkLst>
              <pc:docMk/>
              <pc:sldMasterMk cId="191220516" sldId="2147483648"/>
              <pc:sldLayoutMk cId="801702156" sldId="2147483657"/>
              <ac:spMk id="8" creationId="{593B6A6E-1591-8092-C687-99625B719A51}"/>
            </ac:spMkLst>
          </pc:spChg>
          <pc:spChg chg="add mod">
            <ac:chgData name="Emma Steinberg" userId="9af0fb35-e993-4777-b878-c9ff81dce0ca" providerId="ADAL" clId="{8160846C-1752-4048-A7FD-2BB57A91B945}" dt="2025-10-20T19:18:21.416" v="330"/>
            <ac:spMkLst>
              <pc:docMk/>
              <pc:sldMasterMk cId="191220516" sldId="2147483648"/>
              <pc:sldLayoutMk cId="801702156" sldId="2147483657"/>
              <ac:spMk id="9" creationId="{8C56D169-3829-DE56-067C-69C33DAB8F7C}"/>
            </ac:spMkLst>
          </pc:spChg>
          <pc:spChg chg="add mod">
            <ac:chgData name="Emma Steinberg" userId="9af0fb35-e993-4777-b878-c9ff81dce0ca" providerId="ADAL" clId="{8160846C-1752-4048-A7FD-2BB57A91B945}" dt="2025-10-20T19:18:33.741" v="339" actId="14100"/>
            <ac:spMkLst>
              <pc:docMk/>
              <pc:sldMasterMk cId="191220516" sldId="2147483648"/>
              <pc:sldLayoutMk cId="801702156" sldId="2147483657"/>
              <ac:spMk id="10" creationId="{90B3A9DC-1FD7-FF45-EB88-9F4BBFA77749}"/>
            </ac:spMkLst>
          </pc:spChg>
        </pc:sldLayoutChg>
        <pc:sldLayoutChg chg="addSp delSp modSp mod setBg">
          <pc:chgData name="Emma Steinberg" userId="9af0fb35-e993-4777-b878-c9ff81dce0ca" providerId="ADAL" clId="{8160846C-1752-4048-A7FD-2BB57A91B945}" dt="2025-10-20T19:20:02.713" v="370" actId="14100"/>
          <pc:sldLayoutMkLst>
            <pc:docMk/>
            <pc:sldMasterMk cId="191220516" sldId="2147483648"/>
            <pc:sldLayoutMk cId="22359237" sldId="2147483658"/>
          </pc:sldLayoutMkLst>
          <pc:spChg chg="add mod">
            <ac:chgData name="Emma Steinberg" userId="9af0fb35-e993-4777-b878-c9ff81dce0ca" providerId="ADAL" clId="{8160846C-1752-4048-A7FD-2BB57A91B945}" dt="2025-10-20T19:18:53.639" v="347" actId="14100"/>
            <ac:spMkLst>
              <pc:docMk/>
              <pc:sldMasterMk cId="191220516" sldId="2147483648"/>
              <pc:sldLayoutMk cId="22359237" sldId="2147483658"/>
              <ac:spMk id="7" creationId="{92915420-9BB6-2009-F8D4-BCCB16E4CE75}"/>
            </ac:spMkLst>
          </pc:spChg>
          <pc:spChg chg="add mod">
            <ac:chgData name="Emma Steinberg" userId="9af0fb35-e993-4777-b878-c9ff81dce0ca" providerId="ADAL" clId="{8160846C-1752-4048-A7FD-2BB57A91B945}" dt="2025-10-20T19:19:03.488" v="350" actId="14100"/>
            <ac:spMkLst>
              <pc:docMk/>
              <pc:sldMasterMk cId="191220516" sldId="2147483648"/>
              <pc:sldLayoutMk cId="22359237" sldId="2147483658"/>
              <ac:spMk id="8" creationId="{B76AAE23-F271-768B-539B-4B3B61761139}"/>
            </ac:spMkLst>
          </pc:spChg>
          <pc:spChg chg="add mod">
            <ac:chgData name="Emma Steinberg" userId="9af0fb35-e993-4777-b878-c9ff81dce0ca" providerId="ADAL" clId="{8160846C-1752-4048-A7FD-2BB57A91B945}" dt="2025-10-20T19:19:16.454" v="354" actId="14100"/>
            <ac:spMkLst>
              <pc:docMk/>
              <pc:sldMasterMk cId="191220516" sldId="2147483648"/>
              <pc:sldLayoutMk cId="22359237" sldId="2147483658"/>
              <ac:spMk id="9" creationId="{60683926-D31F-0707-2114-A7EBCD93C4AA}"/>
            </ac:spMkLst>
          </pc:spChg>
          <pc:spChg chg="add mod">
            <ac:chgData name="Emma Steinberg" userId="9af0fb35-e993-4777-b878-c9ff81dce0ca" providerId="ADAL" clId="{8160846C-1752-4048-A7FD-2BB57A91B945}" dt="2025-10-20T19:19:34.031" v="359" actId="14100"/>
            <ac:spMkLst>
              <pc:docMk/>
              <pc:sldMasterMk cId="191220516" sldId="2147483648"/>
              <pc:sldLayoutMk cId="22359237" sldId="2147483658"/>
              <ac:spMk id="10" creationId="{7AE141C9-2C48-17AE-7849-B06C0C5243EB}"/>
            </ac:spMkLst>
          </pc:spChg>
          <pc:spChg chg="add mod">
            <ac:chgData name="Emma Steinberg" userId="9af0fb35-e993-4777-b878-c9ff81dce0ca" providerId="ADAL" clId="{8160846C-1752-4048-A7FD-2BB57A91B945}" dt="2025-10-20T19:20:02.713" v="370" actId="14100"/>
            <ac:spMkLst>
              <pc:docMk/>
              <pc:sldMasterMk cId="191220516" sldId="2147483648"/>
              <pc:sldLayoutMk cId="22359237" sldId="2147483658"/>
              <ac:spMk id="11" creationId="{5D2C8F23-3513-867E-73D2-61F9FB0DDC57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604D2D2-ED18-664F-1594-6FD71DD081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657D52-7690-6CE1-6815-C4AC6B9A0E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9ED2EF-126B-4FA2-97F5-F87BD5EDC2D5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8F574D-EEE5-AF07-AE5D-914474E3DBE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9B6E74-C4E5-7E1B-FDF0-0BFAAB57BE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0DE892-F0F5-4EF5-AB79-74CBA5F3A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7157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0711B5-369D-4A7F-B088-C2241C93FBD2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A0455-2AB4-45BD-B7C7-F8FC7DE16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30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9A0455-2AB4-45BD-B7C7-F8FC7DE1679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17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brown banner with text&#10;&#10;AI-generated content may be incorrect.">
            <a:extLst>
              <a:ext uri="{FF2B5EF4-FFF2-40B4-BE49-F238E27FC236}">
                <a16:creationId xmlns:a16="http://schemas.microsoft.com/office/drawing/2014/main" id="{01E020B0-64FC-2CD7-BF17-E4DFABED61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" y="0"/>
            <a:ext cx="1219078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C1CDEE-1A76-DB87-55CA-DC2B7A1906FD}"/>
              </a:ext>
            </a:extLst>
          </p:cNvPr>
          <p:cNvSpPr txBox="1"/>
          <p:nvPr userDrawn="1"/>
        </p:nvSpPr>
        <p:spPr>
          <a:xfrm>
            <a:off x="661060" y="4269524"/>
            <a:ext cx="108698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to Create a Collage:</a:t>
            </a:r>
          </a:p>
          <a:p>
            <a:endParaRPr lang="en-US" dirty="0"/>
          </a:p>
          <a:p>
            <a:pPr marL="742950" indent="-742950">
              <a:buAutoNum type="arabicPeriod"/>
            </a:pPr>
            <a:r>
              <a:rPr lang="en-US" dirty="0"/>
              <a:t>Select any slide from the presentation depending on the number of photos you would like to insert.</a:t>
            </a:r>
          </a:p>
          <a:p>
            <a:pPr marL="742950" indent="-742950">
              <a:buAutoNum type="arabicPeriod"/>
            </a:pPr>
            <a:r>
              <a:rPr lang="en-US" dirty="0"/>
              <a:t>Click on the “Insert Image” icon at the center of each box to drop in a photo.</a:t>
            </a:r>
          </a:p>
          <a:p>
            <a:pPr marL="742950" indent="-742950">
              <a:buAutoNum type="arabicPeriod"/>
            </a:pPr>
            <a:r>
              <a:rPr lang="en-US" dirty="0"/>
              <a:t>Once all photos have been added, save your collage using the below steps:</a:t>
            </a:r>
          </a:p>
          <a:p>
            <a:pPr marL="1809780" lvl="1" indent="-857250">
              <a:buFont typeface="+mj-lt"/>
              <a:buAutoNum type="romanLcPeriod"/>
            </a:pPr>
            <a:r>
              <a:rPr lang="en-US" dirty="0"/>
              <a:t>Make sure your collage slide is selected. This means it should be the slide on your screen.</a:t>
            </a:r>
          </a:p>
          <a:p>
            <a:pPr marL="1809780" lvl="1" indent="-857250">
              <a:buFont typeface="+mj-lt"/>
              <a:buAutoNum type="romanLcPeriod"/>
            </a:pPr>
            <a:r>
              <a:rPr lang="en-US" dirty="0"/>
              <a:t>File &gt; Save As &gt; PNG</a:t>
            </a:r>
          </a:p>
          <a:p>
            <a:pPr marL="1809780" lvl="1" indent="-857250">
              <a:buFont typeface="+mj-lt"/>
              <a:buAutoNum type="romanLcPeriod"/>
            </a:pPr>
            <a:r>
              <a:rPr lang="en-US" dirty="0"/>
              <a:t>Select “Just this slide.”</a:t>
            </a:r>
          </a:p>
        </p:txBody>
      </p:sp>
    </p:spTree>
    <p:extLst>
      <p:ext uri="{BB962C8B-B14F-4D97-AF65-F5344CB8AC3E}">
        <p14:creationId xmlns:p14="http://schemas.microsoft.com/office/powerpoint/2010/main" val="3284185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EDEBF551-191B-1AC0-F968-1DC02BD9B5B7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6329448" y="576236"/>
            <a:ext cx="5416084" cy="269499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-25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Insert Picture Here</a:t>
            </a:r>
          </a:p>
          <a:p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8C674A0-3C60-0C2D-B6B6-CFCB4AFB9C65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329448" y="3586767"/>
            <a:ext cx="5416084" cy="269499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-25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Insert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61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88DB4EE-623E-D275-9ED9-AAAA6CA51D6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54169" y="484150"/>
            <a:ext cx="2807595" cy="25874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26D4D666-06C1-9CD6-5712-0A9C34F9E651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354169" y="3605130"/>
            <a:ext cx="2807595" cy="25874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13E99D-F4E0-661E-281F-FFDA19102125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9030238" y="484150"/>
            <a:ext cx="2807595" cy="25874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33B1DC0B-7DA2-117E-36CB-A882AA8A16A2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9030238" y="3605130"/>
            <a:ext cx="2807595" cy="25874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Picture Here</a:t>
            </a:r>
          </a:p>
        </p:txBody>
      </p:sp>
    </p:spTree>
    <p:extLst>
      <p:ext uri="{BB962C8B-B14F-4D97-AF65-F5344CB8AC3E}">
        <p14:creationId xmlns:p14="http://schemas.microsoft.com/office/powerpoint/2010/main" val="246111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BC8DD880-C44F-8889-8C6F-54DE0E7C4B55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70079" y="689020"/>
            <a:ext cx="2440546" cy="265304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CA70F3-87E9-10DC-FB96-00CA642AAFF6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3372119" y="689020"/>
            <a:ext cx="2440546" cy="265304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1BFF79B-779A-0BF8-4F2A-E8B1DEBD4514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274159" y="689020"/>
            <a:ext cx="2440546" cy="265304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DBD470D-D586-CAA5-FA49-9B37D3659C61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9176199" y="689020"/>
            <a:ext cx="2440546" cy="265304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D3256D80-7E05-C8D9-A8D5-2311F1D2017F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70079" y="3655454"/>
            <a:ext cx="2440546" cy="265304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88364CF9-4BBC-DD88-11A5-74E3AD90CDC2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3372119" y="3655454"/>
            <a:ext cx="2440546" cy="265304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Picture Here</a:t>
            </a:r>
          </a:p>
        </p:txBody>
      </p:sp>
    </p:spTree>
    <p:extLst>
      <p:ext uri="{BB962C8B-B14F-4D97-AF65-F5344CB8AC3E}">
        <p14:creationId xmlns:p14="http://schemas.microsoft.com/office/powerpoint/2010/main" val="3743365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87B3D4F1-4F82-7B8A-0E22-201FF5CB11C3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692421" y="421227"/>
            <a:ext cx="2456463" cy="386099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Picture Here</a:t>
            </a:r>
          </a:p>
          <a:p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7CF4348-2F10-E878-E134-A85DCE73CFC0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3505600" y="421227"/>
            <a:ext cx="2456463" cy="172954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Insert Picture Here</a:t>
            </a:r>
          </a:p>
          <a:p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5F2311D-62D6-C2B9-DC43-169771164F86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9080445" y="3258355"/>
            <a:ext cx="2594254" cy="33163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9A58F40-25F8-6419-C6A6-F42715DDED5A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6229939" y="421227"/>
            <a:ext cx="2456463" cy="172954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600BB0-06AE-AA05-9487-7AC049F74CA1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3492721" y="4694350"/>
            <a:ext cx="2456463" cy="188031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64A4706D-98CC-EF21-E63C-32294A60C76E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692420" y="4694350"/>
            <a:ext cx="2456463" cy="188031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593DE4E-AEA5-4E2D-2AF5-B8473FAEFCA5}"/>
              </a:ext>
            </a:extLst>
          </p:cNvPr>
          <p:cNvSpPr>
            <a:spLocks noGrp="1"/>
          </p:cNvSpPr>
          <p:nvPr>
            <p:ph type="pic" idx="21" hasCustomPrompt="1"/>
          </p:nvPr>
        </p:nvSpPr>
        <p:spPr>
          <a:xfrm>
            <a:off x="6280144" y="4694351"/>
            <a:ext cx="2456463" cy="188031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D46EA235-E6AB-B304-7800-77925786B799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9080445" y="414788"/>
            <a:ext cx="2594254" cy="24829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Picture Here</a:t>
            </a:r>
          </a:p>
        </p:txBody>
      </p:sp>
    </p:spTree>
    <p:extLst>
      <p:ext uri="{BB962C8B-B14F-4D97-AF65-F5344CB8AC3E}">
        <p14:creationId xmlns:p14="http://schemas.microsoft.com/office/powerpoint/2010/main" val="1945976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337C9BE0-A2DA-B3C5-9145-EF51E8BD6B5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477515" y="459389"/>
            <a:ext cx="4991122" cy="572891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Insert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325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60D49DF-755D-DE9B-11DD-93BEBE48E22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77892" y="362795"/>
            <a:ext cx="5467640" cy="343003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Insert Picture Here</a:t>
            </a:r>
          </a:p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B7E2FC4-7587-D7BA-C4E7-627542695354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538207" y="362795"/>
            <a:ext cx="5467640" cy="343003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Insert Picture Here</a:t>
            </a:r>
          </a:p>
          <a:p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7F9FD959-B8A4-A5A5-EF83-25F6443B5B2C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277892" y="4114840"/>
            <a:ext cx="5467640" cy="229239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Insert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315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73080E-F7A3-C630-F574-9621A18A1610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36946" y="446512"/>
            <a:ext cx="8159324" cy="338495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Insert Picture Here</a:t>
            </a:r>
          </a:p>
          <a:p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93B6A6E-1591-8092-C687-99625B719A51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9105363" y="446511"/>
            <a:ext cx="2430374" cy="265729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Insert Picture Here</a:t>
            </a:r>
          </a:p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8C56D169-3829-DE56-067C-69C33DAB8F7C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9105363" y="3522415"/>
            <a:ext cx="2430374" cy="297497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Insert Picture Here</a:t>
            </a:r>
          </a:p>
          <a:p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90B3A9DC-1FD7-FF45-EB88-9F4BBFA77749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237666" y="4157772"/>
            <a:ext cx="2558604" cy="233961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Insert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702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2915420-9BB6-2009-F8D4-BCCB16E4CE75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746976" y="454023"/>
            <a:ext cx="2434106" cy="349335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Insert Picture Here</a:t>
            </a:r>
          </a:p>
          <a:p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B76AAE23-F271-768B-539B-4B3B61761139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3520225" y="454022"/>
            <a:ext cx="5160135" cy="349335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Insert Picture Here</a:t>
            </a:r>
          </a:p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60683926-D31F-0707-2114-A7EBCD93C4AA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9019503" y="454022"/>
            <a:ext cx="2539286" cy="241796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Insert Picture Here</a:t>
            </a:r>
          </a:p>
          <a:p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7AE141C9-2C48-17AE-7849-B06C0C5243EB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6239814" y="4276901"/>
            <a:ext cx="2440545" cy="212707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Insert Picture Here</a:t>
            </a:r>
          </a:p>
          <a:p>
            <a:endParaRPr 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5D2C8F23-3513-867E-73D2-61F9FB0DDC57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9019503" y="3200484"/>
            <a:ext cx="2539286" cy="320349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Insert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9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523F92-70B4-CBA4-86C7-2BDC72E7A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FFA9B-CC17-017B-5697-E2DA3BD157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641CA-6E36-6B82-AA48-E6EBEBF0C1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158ECE-859C-4762-A705-23B13667DCDB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6A2BC-1C09-73C3-31CC-4A2E1E053A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DAD95-99D7-E830-05B2-517714440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99D0BD-F97D-4BBB-AF85-75052C00B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0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085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5FAAFD-CB71-10B8-B030-B7F6728B74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95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1C0016-DFBB-EF82-5AEC-E7CF89E572E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D87FEF1-986D-A7EC-D306-F62681BE423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542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4C559C-4284-FFB7-08FB-2BE19182B3E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8C2B3B7-634E-AAB2-B193-F2543EF49F7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A9DF78F-6E19-0B45-EF70-2324266176B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385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7B8B31-7C3F-640B-32B4-98765305CFD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E24DC0C-86CA-1AC0-3BEB-E911D948BF8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426DFFF-EEAF-98F0-56B9-586709974A6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B1A2E8F-7D0D-3A80-3BCA-3B0E9E165C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557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B15E2E-5215-E371-C72D-442F597A363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EE20305-A6E6-8669-9EF1-6EB2C8E12DD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3BF2B37-D29F-823C-5831-1E7437A2B0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79FDAA-15A2-E087-68F4-B7F6C77EDF1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979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5EAE34-60AE-C320-CF17-BABCBEF8F8A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9BAFFAA-5E7F-B0A2-8253-093C251167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7544E49-DDBC-4A5B-7A6A-F3DE69A9DAB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0AE3090-6348-3A26-137D-02C5258AC3B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5283FD6-65BC-219C-A800-B3FF103117F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476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17EFA0-5F9A-7D07-6DEE-7CAE322BE18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E121DDF-08CA-E24D-BCBF-2AD0F50131C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1D06B89-3DAD-31A8-551F-BF85DE2F0F8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2CD5D9-1074-63E0-48D3-61A55F9167D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4083A37-12D5-9106-769A-B1390E818C3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B20FF74-68BC-4CB7-5E30-CF55D27F6922}"/>
              </a:ext>
            </a:extLst>
          </p:cNvPr>
          <p:cNvSpPr>
            <a:spLocks noGrp="1"/>
          </p:cNvSpPr>
          <p:nvPr>
            <p:ph type="pic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955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1732C8-21B0-3B35-C75C-39AA590FF67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A99DAE9-8350-9003-0FD2-D35B622C99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6F2DE6E-26C1-FE30-697B-FC30A1B3F9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AA03EC1-860A-653A-5348-C9118F74EE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D39D202-A9B6-DB22-DEC9-A590CF693C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513CE2DF-0FD6-D978-0DC2-3C86CC52B7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96CB8BE-5EF4-B4A1-698A-53DBDD240D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11487BA-E030-B7BE-4BC5-82BC99D93A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2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9149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C59134E918A41B727A9ECAB25B916" ma:contentTypeVersion="13" ma:contentTypeDescription="Create a new document." ma:contentTypeScope="" ma:versionID="47a43676e6a7fb53a7cfbf027f76a0a5">
  <xsd:schema xmlns:xsd="http://www.w3.org/2001/XMLSchema" xmlns:xs="http://www.w3.org/2001/XMLSchema" xmlns:p="http://schemas.microsoft.com/office/2006/metadata/properties" xmlns:ns2="5cac0c09-65dd-4d8d-b5b9-9d14270247f3" xmlns:ns3="176cce5f-779d-4a48-a1b2-0c7d55f8db09" targetNamespace="http://schemas.microsoft.com/office/2006/metadata/properties" ma:root="true" ma:fieldsID="a8c4201239125921a2262d0b553feead" ns2:_="" ns3:_="">
    <xsd:import namespace="5cac0c09-65dd-4d8d-b5b9-9d14270247f3"/>
    <xsd:import namespace="176cce5f-779d-4a48-a1b2-0c7d55f8db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BillingMetadata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ac0c09-65dd-4d8d-b5b9-9d14270247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5e65169a-2806-423d-ad31-843ba6fa51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BillingMetadata" ma:index="18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6cce5f-779d-4a48-a1b2-0c7d55f8db09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dfd031ab-43c9-4942-ab53-b07f3534fbb4}" ma:internalName="TaxCatchAll" ma:showField="CatchAllData" ma:web="176cce5f-779d-4a48-a1b2-0c7d55f8db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76cce5f-779d-4a48-a1b2-0c7d55f8db09" xsi:nil="true"/>
    <lcf76f155ced4ddcb4097134ff3c332f xmlns="5cac0c09-65dd-4d8d-b5b9-9d14270247f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93B226D-3C72-4964-BCCF-A9A40F6E14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ac0c09-65dd-4d8d-b5b9-9d14270247f3"/>
    <ds:schemaRef ds:uri="176cce5f-779d-4a48-a1b2-0c7d55f8db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EAFAA5D-DB9B-40FE-B456-8D2C5328E39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9A8B459-8BA0-4241-BDE2-A01E986992CC}">
  <ds:schemaRefs>
    <ds:schemaRef ds:uri="http://schemas.microsoft.com/office/2006/metadata/properties"/>
    <ds:schemaRef ds:uri="http://schemas.microsoft.com/office/infopath/2007/PartnerControls"/>
    <ds:schemaRef ds:uri="176cce5f-779d-4a48-a1b2-0c7d55f8db09"/>
    <ds:schemaRef ds:uri="5cac0c09-65dd-4d8d-b5b9-9d14270247f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1531</TotalTime>
  <Words>1</Words>
  <Application>Microsoft Office PowerPoint</Application>
  <PresentationFormat>Widescreen</PresentationFormat>
  <Paragraphs>1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Emma Steinberg</dc:creator>
  <cp:lastModifiedBy>Emma Steinberg</cp:lastModifiedBy>
  <cp:revision>1</cp:revision>
  <dcterms:created xsi:type="dcterms:W3CDTF">2025-04-17T13:52:16Z</dcterms:created>
  <dcterms:modified xsi:type="dcterms:W3CDTF">2025-10-22T15:28:22Z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0x010100D13C59134E918A41B727A9ECAB25B916</vt:lpwstr>
  </property>
  <property fmtid="{D5CDD505-2E9C-101B-9397-08002B2CF9AE}" pid="3" name="Order">
    <vt:r8>11798400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MediaServiceImageTags">
    <vt:lpwstr/>
  </property>
</Properties>
</file>