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3" r:id="rId6"/>
    <p:sldId id="264" r:id="rId7"/>
    <p:sldId id="265" r:id="rId8"/>
    <p:sldId id="266" r:id="rId9"/>
    <p:sldId id="267" r:id="rId10"/>
    <p:sldId id="268" r:id="rId11"/>
    <p:sldId id="269" r:id="rId12"/>
  </p:sldIdLst>
  <p:sldSz cx="10287000" cy="128571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74A878-175C-4BBD-87BE-F248D098FA67}" v="89" dt="2025-10-22T19:03:41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4660"/>
  </p:normalViewPr>
  <p:slideViewPr>
    <p:cSldViewPr snapToGrid="0">
      <p:cViewPr>
        <p:scale>
          <a:sx n="58" d="100"/>
          <a:sy n="58" d="100"/>
        </p:scale>
        <p:origin x="1268" y="-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Steinberg" userId="9af0fb35-e993-4777-b878-c9ff81dce0ca" providerId="ADAL" clId="{4C3359A8-61A9-4F4C-BBA4-BE065F81E3BF}"/>
    <pc:docChg chg="undo custSel addSld delSld modSld modMainMaster">
      <pc:chgData name="Emma Steinberg" userId="9af0fb35-e993-4777-b878-c9ff81dce0ca" providerId="ADAL" clId="{4C3359A8-61A9-4F4C-BBA4-BE065F81E3BF}" dt="2025-10-22T19:07:30.944" v="536" actId="34135"/>
      <pc:docMkLst>
        <pc:docMk/>
      </pc:docMkLst>
      <pc:sldChg chg="addSp modSp mod">
        <pc:chgData name="Emma Steinberg" userId="9af0fb35-e993-4777-b878-c9ff81dce0ca" providerId="ADAL" clId="{4C3359A8-61A9-4F4C-BBA4-BE065F81E3BF}" dt="2025-10-22T19:00:19.761" v="346" actId="1076"/>
        <pc:sldMkLst>
          <pc:docMk/>
          <pc:sldMk cId="1586085350" sldId="256"/>
        </pc:sldMkLst>
        <pc:picChg chg="add mod modCrop">
          <ac:chgData name="Emma Steinberg" userId="9af0fb35-e993-4777-b878-c9ff81dce0ca" providerId="ADAL" clId="{4C3359A8-61A9-4F4C-BBA4-BE065F81E3BF}" dt="2025-10-22T19:00:19.761" v="346" actId="1076"/>
          <ac:picMkLst>
            <pc:docMk/>
            <pc:sldMk cId="1586085350" sldId="256"/>
            <ac:picMk id="3" creationId="{1BD5F97C-144F-11FA-B81C-4A4F3245BA02}"/>
          </ac:picMkLst>
        </pc:picChg>
      </pc:sldChg>
      <pc:sldChg chg="del">
        <pc:chgData name="Emma Steinberg" userId="9af0fb35-e993-4777-b878-c9ff81dce0ca" providerId="ADAL" clId="{4C3359A8-61A9-4F4C-BBA4-BE065F81E3BF}" dt="2025-10-22T18:59:19.830" v="324" actId="2696"/>
        <pc:sldMkLst>
          <pc:docMk/>
          <pc:sldMk cId="535271642" sldId="259"/>
        </pc:sldMkLst>
      </pc:sldChg>
      <pc:sldChg chg="del">
        <pc:chgData name="Emma Steinberg" userId="9af0fb35-e993-4777-b878-c9ff81dce0ca" providerId="ADAL" clId="{4C3359A8-61A9-4F4C-BBA4-BE065F81E3BF}" dt="2025-10-22T18:59:22.282" v="325" actId="2696"/>
        <pc:sldMkLst>
          <pc:docMk/>
          <pc:sldMk cId="3510519498" sldId="260"/>
        </pc:sldMkLst>
      </pc:sldChg>
      <pc:sldChg chg="del">
        <pc:chgData name="Emma Steinberg" userId="9af0fb35-e993-4777-b878-c9ff81dce0ca" providerId="ADAL" clId="{4C3359A8-61A9-4F4C-BBA4-BE065F81E3BF}" dt="2025-10-22T18:59:23.839" v="326" actId="2696"/>
        <pc:sldMkLst>
          <pc:docMk/>
          <pc:sldMk cId="3116005519" sldId="261"/>
        </pc:sldMkLst>
      </pc:sldChg>
      <pc:sldChg chg="del">
        <pc:chgData name="Emma Steinberg" userId="9af0fb35-e993-4777-b878-c9ff81dce0ca" providerId="ADAL" clId="{4C3359A8-61A9-4F4C-BBA4-BE065F81E3BF}" dt="2025-10-22T18:59:26.603" v="327" actId="2696"/>
        <pc:sldMkLst>
          <pc:docMk/>
          <pc:sldMk cId="1939982314" sldId="262"/>
        </pc:sldMkLst>
      </pc:sldChg>
      <pc:sldChg chg="addSp delSp modSp new mod">
        <pc:chgData name="Emma Steinberg" userId="9af0fb35-e993-4777-b878-c9ff81dce0ca" providerId="ADAL" clId="{4C3359A8-61A9-4F4C-BBA4-BE065F81E3BF}" dt="2025-10-22T19:07:30.944" v="536" actId="34135"/>
        <pc:sldMkLst>
          <pc:docMk/>
          <pc:sldMk cId="2251254670" sldId="263"/>
        </pc:sldMkLst>
        <pc:spChg chg="del">
          <ac:chgData name="Emma Steinberg" userId="9af0fb35-e993-4777-b878-c9ff81dce0ca" providerId="ADAL" clId="{4C3359A8-61A9-4F4C-BBA4-BE065F81E3BF}" dt="2025-10-22T19:01:06.052" v="349" actId="931"/>
          <ac:spMkLst>
            <pc:docMk/>
            <pc:sldMk cId="2251254670" sldId="263"/>
            <ac:spMk id="2" creationId="{D128F356-11FC-68DA-366B-7E332985B547}"/>
          </ac:spMkLst>
        </pc:spChg>
        <pc:spChg chg="add mod">
          <ac:chgData name="Emma Steinberg" userId="9af0fb35-e993-4777-b878-c9ff81dce0ca" providerId="ADAL" clId="{4C3359A8-61A9-4F4C-BBA4-BE065F81E3BF}" dt="2025-10-22T19:07:30.944" v="536" actId="34135"/>
          <ac:spMkLst>
            <pc:docMk/>
            <pc:sldMk cId="2251254670" sldId="263"/>
            <ac:spMk id="6" creationId="{688C6CEF-5D2A-A6A0-24FD-AD4D63B08A88}"/>
          </ac:spMkLst>
        </pc:spChg>
        <pc:picChg chg="add del mod">
          <ac:chgData name="Emma Steinberg" userId="9af0fb35-e993-4777-b878-c9ff81dce0ca" providerId="ADAL" clId="{4C3359A8-61A9-4F4C-BBA4-BE065F81E3BF}" dt="2025-10-22T19:04:14.730" v="464" actId="478"/>
          <ac:picMkLst>
            <pc:docMk/>
            <pc:sldMk cId="2251254670" sldId="263"/>
            <ac:picMk id="4" creationId="{0FF6722B-2F39-1DD0-A964-D53517F52BE3}"/>
          </ac:picMkLst>
        </pc:picChg>
      </pc:sldChg>
      <pc:sldChg chg="addSp delSp modSp new mod">
        <pc:chgData name="Emma Steinberg" userId="9af0fb35-e993-4777-b878-c9ff81dce0ca" providerId="ADAL" clId="{4C3359A8-61A9-4F4C-BBA4-BE065F81E3BF}" dt="2025-10-22T19:07:26.695" v="535" actId="34135"/>
        <pc:sldMkLst>
          <pc:docMk/>
          <pc:sldMk cId="946003603" sldId="264"/>
        </pc:sldMkLst>
        <pc:spChg chg="del">
          <ac:chgData name="Emma Steinberg" userId="9af0fb35-e993-4777-b878-c9ff81dce0ca" providerId="ADAL" clId="{4C3359A8-61A9-4F4C-BBA4-BE065F81E3BF}" dt="2025-10-22T19:01:14.703" v="351" actId="931"/>
          <ac:spMkLst>
            <pc:docMk/>
            <pc:sldMk cId="946003603" sldId="264"/>
            <ac:spMk id="2" creationId="{D60F1933-B80E-537B-3181-12A17D88B5E9}"/>
          </ac:spMkLst>
        </pc:spChg>
        <pc:spChg chg="del">
          <ac:chgData name="Emma Steinberg" userId="9af0fb35-e993-4777-b878-c9ff81dce0ca" providerId="ADAL" clId="{4C3359A8-61A9-4F4C-BBA4-BE065F81E3BF}" dt="2025-10-22T19:01:18.249" v="352" actId="931"/>
          <ac:spMkLst>
            <pc:docMk/>
            <pc:sldMk cId="946003603" sldId="264"/>
            <ac:spMk id="3" creationId="{7486887B-A117-7042-1A67-D41BFE71608D}"/>
          </ac:spMkLst>
        </pc:spChg>
        <pc:spChg chg="add mod">
          <ac:chgData name="Emma Steinberg" userId="9af0fb35-e993-4777-b878-c9ff81dce0ca" providerId="ADAL" clId="{4C3359A8-61A9-4F4C-BBA4-BE065F81E3BF}" dt="2025-10-22T19:07:26.695" v="535" actId="34135"/>
          <ac:spMkLst>
            <pc:docMk/>
            <pc:sldMk cId="946003603" sldId="264"/>
            <ac:spMk id="9" creationId="{A61FEF31-DD92-1FA9-00BE-FAFE75E092C8}"/>
          </ac:spMkLst>
        </pc:spChg>
        <pc:spChg chg="add mod">
          <ac:chgData name="Emma Steinberg" userId="9af0fb35-e993-4777-b878-c9ff81dce0ca" providerId="ADAL" clId="{4C3359A8-61A9-4F4C-BBA4-BE065F81E3BF}" dt="2025-10-22T19:07:26.695" v="535" actId="34135"/>
          <ac:spMkLst>
            <pc:docMk/>
            <pc:sldMk cId="946003603" sldId="264"/>
            <ac:spMk id="11" creationId="{77CBB166-6EDA-09FA-60A4-7A140CAF019A}"/>
          </ac:spMkLst>
        </pc:spChg>
        <pc:picChg chg="add del mod">
          <ac:chgData name="Emma Steinberg" userId="9af0fb35-e993-4777-b878-c9ff81dce0ca" providerId="ADAL" clId="{4C3359A8-61A9-4F4C-BBA4-BE065F81E3BF}" dt="2025-10-22T19:04:20.722" v="465" actId="478"/>
          <ac:picMkLst>
            <pc:docMk/>
            <pc:sldMk cId="946003603" sldId="264"/>
            <ac:picMk id="5" creationId="{92B960AB-14BA-36E4-D8B3-C51824AC20BE}"/>
          </ac:picMkLst>
        </pc:picChg>
        <pc:picChg chg="add del mod">
          <ac:chgData name="Emma Steinberg" userId="9af0fb35-e993-4777-b878-c9ff81dce0ca" providerId="ADAL" clId="{4C3359A8-61A9-4F4C-BBA4-BE065F81E3BF}" dt="2025-10-22T19:04:24.885" v="466" actId="478"/>
          <ac:picMkLst>
            <pc:docMk/>
            <pc:sldMk cId="946003603" sldId="264"/>
            <ac:picMk id="7" creationId="{83926E36-D8D9-12AF-000A-CDF683B517B8}"/>
          </ac:picMkLst>
        </pc:picChg>
      </pc:sldChg>
      <pc:sldChg chg="addSp delSp modSp new mod">
        <pc:chgData name="Emma Steinberg" userId="9af0fb35-e993-4777-b878-c9ff81dce0ca" providerId="ADAL" clId="{4C3359A8-61A9-4F4C-BBA4-BE065F81E3BF}" dt="2025-10-22T19:07:21.869" v="534" actId="34135"/>
        <pc:sldMkLst>
          <pc:docMk/>
          <pc:sldMk cId="1663863261" sldId="265"/>
        </pc:sldMkLst>
        <pc:spChg chg="del">
          <ac:chgData name="Emma Steinberg" userId="9af0fb35-e993-4777-b878-c9ff81dce0ca" providerId="ADAL" clId="{4C3359A8-61A9-4F4C-BBA4-BE065F81E3BF}" dt="2025-10-22T19:01:24.791" v="355" actId="931"/>
          <ac:spMkLst>
            <pc:docMk/>
            <pc:sldMk cId="1663863261" sldId="265"/>
            <ac:spMk id="2" creationId="{4D3A1385-8DA0-3B2E-B4DD-5A7387EA0BF5}"/>
          </ac:spMkLst>
        </pc:spChg>
        <pc:spChg chg="del">
          <ac:chgData name="Emma Steinberg" userId="9af0fb35-e993-4777-b878-c9ff81dce0ca" providerId="ADAL" clId="{4C3359A8-61A9-4F4C-BBA4-BE065F81E3BF}" dt="2025-10-22T19:01:28.152" v="356" actId="931"/>
          <ac:spMkLst>
            <pc:docMk/>
            <pc:sldMk cId="1663863261" sldId="265"/>
            <ac:spMk id="3" creationId="{13BB3203-6B75-9928-3207-5551D02E43DD}"/>
          </ac:spMkLst>
        </pc:spChg>
        <pc:spChg chg="del mod">
          <ac:chgData name="Emma Steinberg" userId="9af0fb35-e993-4777-b878-c9ff81dce0ca" providerId="ADAL" clId="{4C3359A8-61A9-4F4C-BBA4-BE065F81E3BF}" dt="2025-10-22T19:01:31.492" v="361" actId="931"/>
          <ac:spMkLst>
            <pc:docMk/>
            <pc:sldMk cId="1663863261" sldId="265"/>
            <ac:spMk id="4" creationId="{62DB9E9E-9574-F339-82A9-79007C7F61CC}"/>
          </ac:spMkLst>
        </pc:spChg>
        <pc:spChg chg="add mod">
          <ac:chgData name="Emma Steinberg" userId="9af0fb35-e993-4777-b878-c9ff81dce0ca" providerId="ADAL" clId="{4C3359A8-61A9-4F4C-BBA4-BE065F81E3BF}" dt="2025-10-22T19:07:21.869" v="534" actId="34135"/>
          <ac:spMkLst>
            <pc:docMk/>
            <pc:sldMk cId="1663863261" sldId="265"/>
            <ac:spMk id="12" creationId="{9380E7FA-C538-BFCA-64AB-E4FF5EB2F219}"/>
          </ac:spMkLst>
        </pc:spChg>
        <pc:spChg chg="add mod">
          <ac:chgData name="Emma Steinberg" userId="9af0fb35-e993-4777-b878-c9ff81dce0ca" providerId="ADAL" clId="{4C3359A8-61A9-4F4C-BBA4-BE065F81E3BF}" dt="2025-10-22T19:07:21.869" v="534" actId="34135"/>
          <ac:spMkLst>
            <pc:docMk/>
            <pc:sldMk cId="1663863261" sldId="265"/>
            <ac:spMk id="14" creationId="{1F16D947-1E60-8B9A-A668-CA83A3EA6FFB}"/>
          </ac:spMkLst>
        </pc:spChg>
        <pc:spChg chg="add mod">
          <ac:chgData name="Emma Steinberg" userId="9af0fb35-e993-4777-b878-c9ff81dce0ca" providerId="ADAL" clId="{4C3359A8-61A9-4F4C-BBA4-BE065F81E3BF}" dt="2025-10-22T19:07:21.869" v="534" actId="34135"/>
          <ac:spMkLst>
            <pc:docMk/>
            <pc:sldMk cId="1663863261" sldId="265"/>
            <ac:spMk id="16" creationId="{B31FA2FF-2837-ADB5-6480-8671DB7A12EE}"/>
          </ac:spMkLst>
        </pc:spChg>
        <pc:picChg chg="add del mod">
          <ac:chgData name="Emma Steinberg" userId="9af0fb35-e993-4777-b878-c9ff81dce0ca" providerId="ADAL" clId="{4C3359A8-61A9-4F4C-BBA4-BE065F81E3BF}" dt="2025-10-22T19:04:29.614" v="467" actId="478"/>
          <ac:picMkLst>
            <pc:docMk/>
            <pc:sldMk cId="1663863261" sldId="265"/>
            <ac:picMk id="6" creationId="{C299C6BE-03AC-C956-82F0-4799B2F8E48F}"/>
          </ac:picMkLst>
        </pc:picChg>
        <pc:picChg chg="add del mod">
          <ac:chgData name="Emma Steinberg" userId="9af0fb35-e993-4777-b878-c9ff81dce0ca" providerId="ADAL" clId="{4C3359A8-61A9-4F4C-BBA4-BE065F81E3BF}" dt="2025-10-22T19:04:34.243" v="468" actId="478"/>
          <ac:picMkLst>
            <pc:docMk/>
            <pc:sldMk cId="1663863261" sldId="265"/>
            <ac:picMk id="8" creationId="{E78C41D1-958D-FDF6-44B8-861ECC358392}"/>
          </ac:picMkLst>
        </pc:picChg>
        <pc:picChg chg="add del mod">
          <ac:chgData name="Emma Steinberg" userId="9af0fb35-e993-4777-b878-c9ff81dce0ca" providerId="ADAL" clId="{4C3359A8-61A9-4F4C-BBA4-BE065F81E3BF}" dt="2025-10-22T19:04:38.373" v="469" actId="478"/>
          <ac:picMkLst>
            <pc:docMk/>
            <pc:sldMk cId="1663863261" sldId="265"/>
            <ac:picMk id="10" creationId="{3CE66317-49BB-EDFA-CE2C-F0F456698A52}"/>
          </ac:picMkLst>
        </pc:picChg>
      </pc:sldChg>
      <pc:sldChg chg="addSp delSp modSp new mod">
        <pc:chgData name="Emma Steinberg" userId="9af0fb35-e993-4777-b878-c9ff81dce0ca" providerId="ADAL" clId="{4C3359A8-61A9-4F4C-BBA4-BE065F81E3BF}" dt="2025-10-22T19:07:15.782" v="533" actId="34135"/>
        <pc:sldMkLst>
          <pc:docMk/>
          <pc:sldMk cId="2859843867" sldId="266"/>
        </pc:sldMkLst>
        <pc:spChg chg="del">
          <ac:chgData name="Emma Steinberg" userId="9af0fb35-e993-4777-b878-c9ff81dce0ca" providerId="ADAL" clId="{4C3359A8-61A9-4F4C-BBA4-BE065F81E3BF}" dt="2025-10-22T19:01:44.448" v="363" actId="931"/>
          <ac:spMkLst>
            <pc:docMk/>
            <pc:sldMk cId="2859843867" sldId="266"/>
            <ac:spMk id="2" creationId="{EFDCAB10-7EB1-7619-9AC0-BB18FAF216D7}"/>
          </ac:spMkLst>
        </pc:spChg>
        <pc:spChg chg="del">
          <ac:chgData name="Emma Steinberg" userId="9af0fb35-e993-4777-b878-c9ff81dce0ca" providerId="ADAL" clId="{4C3359A8-61A9-4F4C-BBA4-BE065F81E3BF}" dt="2025-10-22T19:01:48.859" v="364" actId="931"/>
          <ac:spMkLst>
            <pc:docMk/>
            <pc:sldMk cId="2859843867" sldId="266"/>
            <ac:spMk id="3" creationId="{3EFF97BA-0BE5-B701-C8A1-520A9DCE095C}"/>
          </ac:spMkLst>
        </pc:spChg>
        <pc:spChg chg="del mod">
          <ac:chgData name="Emma Steinberg" userId="9af0fb35-e993-4777-b878-c9ff81dce0ca" providerId="ADAL" clId="{4C3359A8-61A9-4F4C-BBA4-BE065F81E3BF}" dt="2025-10-22T19:01:54.739" v="369" actId="931"/>
          <ac:spMkLst>
            <pc:docMk/>
            <pc:sldMk cId="2859843867" sldId="266"/>
            <ac:spMk id="4" creationId="{C20E251F-1B28-FE26-319B-6566E621CD35}"/>
          </ac:spMkLst>
        </pc:spChg>
        <pc:spChg chg="del">
          <ac:chgData name="Emma Steinberg" userId="9af0fb35-e993-4777-b878-c9ff81dce0ca" providerId="ADAL" clId="{4C3359A8-61A9-4F4C-BBA4-BE065F81E3BF}" dt="2025-10-22T19:01:58.870" v="370" actId="931"/>
          <ac:spMkLst>
            <pc:docMk/>
            <pc:sldMk cId="2859843867" sldId="266"/>
            <ac:spMk id="5" creationId="{029D1DB1-48B2-73FC-3137-AA44C1BA16B5}"/>
          </ac:spMkLst>
        </pc:spChg>
        <pc:spChg chg="add mod">
          <ac:chgData name="Emma Steinberg" userId="9af0fb35-e993-4777-b878-c9ff81dce0ca" providerId="ADAL" clId="{4C3359A8-61A9-4F4C-BBA4-BE065F81E3BF}" dt="2025-10-22T19:07:15.782" v="533" actId="34135"/>
          <ac:spMkLst>
            <pc:docMk/>
            <pc:sldMk cId="2859843867" sldId="266"/>
            <ac:spMk id="15" creationId="{9AE8D03F-C30A-A7C0-FE24-348999706D23}"/>
          </ac:spMkLst>
        </pc:spChg>
        <pc:spChg chg="add mod">
          <ac:chgData name="Emma Steinberg" userId="9af0fb35-e993-4777-b878-c9ff81dce0ca" providerId="ADAL" clId="{4C3359A8-61A9-4F4C-BBA4-BE065F81E3BF}" dt="2025-10-22T19:07:15.782" v="533" actId="34135"/>
          <ac:spMkLst>
            <pc:docMk/>
            <pc:sldMk cId="2859843867" sldId="266"/>
            <ac:spMk id="17" creationId="{93B602E1-A61C-6183-E959-E4993D1103D5}"/>
          </ac:spMkLst>
        </pc:spChg>
        <pc:spChg chg="add mod">
          <ac:chgData name="Emma Steinberg" userId="9af0fb35-e993-4777-b878-c9ff81dce0ca" providerId="ADAL" clId="{4C3359A8-61A9-4F4C-BBA4-BE065F81E3BF}" dt="2025-10-22T19:07:15.782" v="533" actId="34135"/>
          <ac:spMkLst>
            <pc:docMk/>
            <pc:sldMk cId="2859843867" sldId="266"/>
            <ac:spMk id="19" creationId="{7A2D1CBA-45BF-CA73-953C-3319BE85C69E}"/>
          </ac:spMkLst>
        </pc:spChg>
        <pc:spChg chg="add mod">
          <ac:chgData name="Emma Steinberg" userId="9af0fb35-e993-4777-b878-c9ff81dce0ca" providerId="ADAL" clId="{4C3359A8-61A9-4F4C-BBA4-BE065F81E3BF}" dt="2025-10-22T19:07:15.782" v="533" actId="34135"/>
          <ac:spMkLst>
            <pc:docMk/>
            <pc:sldMk cId="2859843867" sldId="266"/>
            <ac:spMk id="21" creationId="{0C989E78-5CD9-D864-1A53-99FFEE7B51CC}"/>
          </ac:spMkLst>
        </pc:spChg>
        <pc:picChg chg="add del mod">
          <ac:chgData name="Emma Steinberg" userId="9af0fb35-e993-4777-b878-c9ff81dce0ca" providerId="ADAL" clId="{4C3359A8-61A9-4F4C-BBA4-BE065F81E3BF}" dt="2025-10-22T19:04:54.497" v="478" actId="478"/>
          <ac:picMkLst>
            <pc:docMk/>
            <pc:sldMk cId="2859843867" sldId="266"/>
            <ac:picMk id="7" creationId="{6AE80193-122A-25D0-36CC-7F02451581F9}"/>
          </ac:picMkLst>
        </pc:picChg>
        <pc:picChg chg="add del mod">
          <ac:chgData name="Emma Steinberg" userId="9af0fb35-e993-4777-b878-c9ff81dce0ca" providerId="ADAL" clId="{4C3359A8-61A9-4F4C-BBA4-BE065F81E3BF}" dt="2025-10-22T19:04:57.304" v="479" actId="478"/>
          <ac:picMkLst>
            <pc:docMk/>
            <pc:sldMk cId="2859843867" sldId="266"/>
            <ac:picMk id="9" creationId="{5144FD0F-EA35-FB38-F6DF-F74CBADF526F}"/>
          </ac:picMkLst>
        </pc:picChg>
        <pc:picChg chg="add del mod">
          <ac:chgData name="Emma Steinberg" userId="9af0fb35-e993-4777-b878-c9ff81dce0ca" providerId="ADAL" clId="{4C3359A8-61A9-4F4C-BBA4-BE065F81E3BF}" dt="2025-10-22T19:04:59.880" v="480" actId="478"/>
          <ac:picMkLst>
            <pc:docMk/>
            <pc:sldMk cId="2859843867" sldId="266"/>
            <ac:picMk id="11" creationId="{F035B13C-0196-DF85-42E2-ACD8814F64DA}"/>
          </ac:picMkLst>
        </pc:picChg>
        <pc:picChg chg="add del mod">
          <ac:chgData name="Emma Steinberg" userId="9af0fb35-e993-4777-b878-c9ff81dce0ca" providerId="ADAL" clId="{4C3359A8-61A9-4F4C-BBA4-BE065F81E3BF}" dt="2025-10-22T19:05:01.558" v="481" actId="478"/>
          <ac:picMkLst>
            <pc:docMk/>
            <pc:sldMk cId="2859843867" sldId="266"/>
            <ac:picMk id="13" creationId="{F9B78A01-159E-4351-8550-0453BC94A02C}"/>
          </ac:picMkLst>
        </pc:picChg>
      </pc:sldChg>
      <pc:sldChg chg="addSp delSp modSp new mod">
        <pc:chgData name="Emma Steinberg" userId="9af0fb35-e993-4777-b878-c9ff81dce0ca" providerId="ADAL" clId="{4C3359A8-61A9-4F4C-BBA4-BE065F81E3BF}" dt="2025-10-22T19:07:06.712" v="532" actId="34135"/>
        <pc:sldMkLst>
          <pc:docMk/>
          <pc:sldMk cId="4062467213" sldId="267"/>
        </pc:sldMkLst>
        <pc:spChg chg="add del">
          <ac:chgData name="Emma Steinberg" userId="9af0fb35-e993-4777-b878-c9ff81dce0ca" providerId="ADAL" clId="{4C3359A8-61A9-4F4C-BBA4-BE065F81E3BF}" dt="2025-10-22T19:02:26.279" v="385" actId="931"/>
          <ac:spMkLst>
            <pc:docMk/>
            <pc:sldMk cId="4062467213" sldId="267"/>
            <ac:spMk id="2" creationId="{45B6DB0E-68A9-598B-5D0D-56205725D869}"/>
          </ac:spMkLst>
        </pc:spChg>
        <pc:spChg chg="del mod">
          <ac:chgData name="Emma Steinberg" userId="9af0fb35-e993-4777-b878-c9ff81dce0ca" providerId="ADAL" clId="{4C3359A8-61A9-4F4C-BBA4-BE065F81E3BF}" dt="2025-10-22T19:02:30.103" v="390" actId="931"/>
          <ac:spMkLst>
            <pc:docMk/>
            <pc:sldMk cId="4062467213" sldId="267"/>
            <ac:spMk id="3" creationId="{06743070-3234-B80A-F41A-0D07AC39F93D}"/>
          </ac:spMkLst>
        </pc:spChg>
        <pc:spChg chg="del">
          <ac:chgData name="Emma Steinberg" userId="9af0fb35-e993-4777-b878-c9ff81dce0ca" providerId="ADAL" clId="{4C3359A8-61A9-4F4C-BBA4-BE065F81E3BF}" dt="2025-10-22T19:02:22.312" v="382" actId="931"/>
          <ac:spMkLst>
            <pc:docMk/>
            <pc:sldMk cId="4062467213" sldId="267"/>
            <ac:spMk id="4" creationId="{D59656EC-2D1A-02DB-C175-2F971DF3D93E}"/>
          </ac:spMkLst>
        </pc:spChg>
        <pc:spChg chg="del">
          <ac:chgData name="Emma Steinberg" userId="9af0fb35-e993-4777-b878-c9ff81dce0ca" providerId="ADAL" clId="{4C3359A8-61A9-4F4C-BBA4-BE065F81E3BF}" dt="2025-10-22T19:02:06.161" v="374" actId="931"/>
          <ac:spMkLst>
            <pc:docMk/>
            <pc:sldMk cId="4062467213" sldId="267"/>
            <ac:spMk id="5" creationId="{05C65C30-475C-B488-916B-5FDAAF649868}"/>
          </ac:spMkLst>
        </pc:spChg>
        <pc:spChg chg="del mod">
          <ac:chgData name="Emma Steinberg" userId="9af0fb35-e993-4777-b878-c9ff81dce0ca" providerId="ADAL" clId="{4C3359A8-61A9-4F4C-BBA4-BE065F81E3BF}" dt="2025-10-22T19:02:09.580" v="377" actId="931"/>
          <ac:spMkLst>
            <pc:docMk/>
            <pc:sldMk cId="4062467213" sldId="267"/>
            <ac:spMk id="6" creationId="{F747AB5A-3B5D-289C-E5B1-AAE5A0F9DE8A}"/>
          </ac:spMkLst>
        </pc:spChg>
        <pc:spChg chg="add del mod">
          <ac:chgData name="Emma Steinberg" userId="9af0fb35-e993-4777-b878-c9ff81dce0ca" providerId="ADAL" clId="{4C3359A8-61A9-4F4C-BBA4-BE065F81E3BF}" dt="2025-10-22T19:02:18.001" v="381" actId="931"/>
          <ac:spMkLst>
            <pc:docMk/>
            <pc:sldMk cId="4062467213" sldId="267"/>
            <ac:spMk id="14" creationId="{D97BAD94-9DB3-CF6B-EB5A-090223A3F82B}"/>
          </ac:spMkLst>
        </pc:spChg>
        <pc:spChg chg="add mod">
          <ac:chgData name="Emma Steinberg" userId="9af0fb35-e993-4777-b878-c9ff81dce0ca" providerId="ADAL" clId="{4C3359A8-61A9-4F4C-BBA4-BE065F81E3BF}" dt="2025-10-22T19:07:06.712" v="532" actId="34135"/>
          <ac:spMkLst>
            <pc:docMk/>
            <pc:sldMk cId="4062467213" sldId="267"/>
            <ac:spMk id="24" creationId="{19EA6A1C-0AAE-F481-9CCB-3071545346A0}"/>
          </ac:spMkLst>
        </pc:spChg>
        <pc:spChg chg="add del mod">
          <ac:chgData name="Emma Steinberg" userId="9af0fb35-e993-4777-b878-c9ff81dce0ca" providerId="ADAL" clId="{4C3359A8-61A9-4F4C-BBA4-BE065F81E3BF}" dt="2025-10-22T19:05:31.938" v="510" actId="478"/>
          <ac:spMkLst>
            <pc:docMk/>
            <pc:sldMk cId="4062467213" sldId="267"/>
            <ac:spMk id="26" creationId="{93E319EF-F357-590B-9CCA-A65D2A670A02}"/>
          </ac:spMkLst>
        </pc:spChg>
        <pc:spChg chg="add mod">
          <ac:chgData name="Emma Steinberg" userId="9af0fb35-e993-4777-b878-c9ff81dce0ca" providerId="ADAL" clId="{4C3359A8-61A9-4F4C-BBA4-BE065F81E3BF}" dt="2025-10-22T19:07:06.712" v="532" actId="34135"/>
          <ac:spMkLst>
            <pc:docMk/>
            <pc:sldMk cId="4062467213" sldId="267"/>
            <ac:spMk id="28" creationId="{281C9359-BB56-6CCD-D9DB-3F429C211D46}"/>
          </ac:spMkLst>
        </pc:spChg>
        <pc:spChg chg="add mod">
          <ac:chgData name="Emma Steinberg" userId="9af0fb35-e993-4777-b878-c9ff81dce0ca" providerId="ADAL" clId="{4C3359A8-61A9-4F4C-BBA4-BE065F81E3BF}" dt="2025-10-22T19:07:06.712" v="532" actId="34135"/>
          <ac:spMkLst>
            <pc:docMk/>
            <pc:sldMk cId="4062467213" sldId="267"/>
            <ac:spMk id="30" creationId="{B787ED22-E36A-8036-6430-649D686CC741}"/>
          </ac:spMkLst>
        </pc:spChg>
        <pc:spChg chg="add mod">
          <ac:chgData name="Emma Steinberg" userId="9af0fb35-e993-4777-b878-c9ff81dce0ca" providerId="ADAL" clId="{4C3359A8-61A9-4F4C-BBA4-BE065F81E3BF}" dt="2025-10-22T19:07:06.712" v="532" actId="34135"/>
          <ac:spMkLst>
            <pc:docMk/>
            <pc:sldMk cId="4062467213" sldId="267"/>
            <ac:spMk id="32" creationId="{90E367A2-3F80-EB6C-DF6E-5F6647AF69DC}"/>
          </ac:spMkLst>
        </pc:spChg>
        <pc:spChg chg="add mod">
          <ac:chgData name="Emma Steinberg" userId="9af0fb35-e993-4777-b878-c9ff81dce0ca" providerId="ADAL" clId="{4C3359A8-61A9-4F4C-BBA4-BE065F81E3BF}" dt="2025-10-22T19:07:06.712" v="532" actId="34135"/>
          <ac:spMkLst>
            <pc:docMk/>
            <pc:sldMk cId="4062467213" sldId="267"/>
            <ac:spMk id="34" creationId="{5F3C72F5-F18F-8B9C-4AB8-9C1C1D99A3A8}"/>
          </ac:spMkLst>
        </pc:spChg>
        <pc:picChg chg="add mod">
          <ac:chgData name="Emma Steinberg" userId="9af0fb35-e993-4777-b878-c9ff81dce0ca" providerId="ADAL" clId="{4C3359A8-61A9-4F4C-BBA4-BE065F81E3BF}" dt="2025-10-22T18:59:46.631" v="335" actId="931"/>
          <ac:picMkLst>
            <pc:docMk/>
            <pc:sldMk cId="4062467213" sldId="267"/>
            <ac:picMk id="8" creationId="{7BFC50DF-36FC-3CD8-FC64-114A90ED8308}"/>
          </ac:picMkLst>
        </pc:picChg>
        <pc:picChg chg="add del mod">
          <ac:chgData name="Emma Steinberg" userId="9af0fb35-e993-4777-b878-c9ff81dce0ca" providerId="ADAL" clId="{4C3359A8-61A9-4F4C-BBA4-BE065F81E3BF}" dt="2025-10-22T19:02:11.723" v="380" actId="478"/>
          <ac:picMkLst>
            <pc:docMk/>
            <pc:sldMk cId="4062467213" sldId="267"/>
            <ac:picMk id="10" creationId="{A9EBAC70-D011-D600-A311-5E24ADC98428}"/>
          </ac:picMkLst>
        </pc:picChg>
        <pc:picChg chg="add del mod">
          <ac:chgData name="Emma Steinberg" userId="9af0fb35-e993-4777-b878-c9ff81dce0ca" providerId="ADAL" clId="{4C3359A8-61A9-4F4C-BBA4-BE065F81E3BF}" dt="2025-10-22T19:05:06.953" v="482" actId="478"/>
          <ac:picMkLst>
            <pc:docMk/>
            <pc:sldMk cId="4062467213" sldId="267"/>
            <ac:picMk id="12" creationId="{668EDEBA-378B-D8C4-FA89-B3579F7D761B}"/>
          </ac:picMkLst>
        </pc:picChg>
        <pc:picChg chg="add del mod">
          <ac:chgData name="Emma Steinberg" userId="9af0fb35-e993-4777-b878-c9ff81dce0ca" providerId="ADAL" clId="{4C3359A8-61A9-4F4C-BBA4-BE065F81E3BF}" dt="2025-10-22T19:05:37.581" v="511" actId="478"/>
          <ac:picMkLst>
            <pc:docMk/>
            <pc:sldMk cId="4062467213" sldId="267"/>
            <ac:picMk id="16" creationId="{8BAA16C7-767D-9D2D-8862-19A528A1EF10}"/>
          </ac:picMkLst>
        </pc:picChg>
        <pc:picChg chg="add del mod">
          <ac:chgData name="Emma Steinberg" userId="9af0fb35-e993-4777-b878-c9ff81dce0ca" providerId="ADAL" clId="{4C3359A8-61A9-4F4C-BBA4-BE065F81E3BF}" dt="2025-10-22T19:05:39.903" v="512" actId="478"/>
          <ac:picMkLst>
            <pc:docMk/>
            <pc:sldMk cId="4062467213" sldId="267"/>
            <ac:picMk id="18" creationId="{7C3DF3CF-B036-DDD3-756B-A125A339BDFF}"/>
          </ac:picMkLst>
        </pc:picChg>
        <pc:picChg chg="add del mod">
          <ac:chgData name="Emma Steinberg" userId="9af0fb35-e993-4777-b878-c9ff81dce0ca" providerId="ADAL" clId="{4C3359A8-61A9-4F4C-BBA4-BE065F81E3BF}" dt="2025-10-22T19:05:43.718" v="513" actId="478"/>
          <ac:picMkLst>
            <pc:docMk/>
            <pc:sldMk cId="4062467213" sldId="267"/>
            <ac:picMk id="20" creationId="{0C97DDA7-BA0E-2347-2BB2-E787067DD757}"/>
          </ac:picMkLst>
        </pc:picChg>
        <pc:picChg chg="add del mod">
          <ac:chgData name="Emma Steinberg" userId="9af0fb35-e993-4777-b878-c9ff81dce0ca" providerId="ADAL" clId="{4C3359A8-61A9-4F4C-BBA4-BE065F81E3BF}" dt="2025-10-22T19:05:46.316" v="514" actId="478"/>
          <ac:picMkLst>
            <pc:docMk/>
            <pc:sldMk cId="4062467213" sldId="267"/>
            <ac:picMk id="22" creationId="{4A571ADE-AB64-50B0-3437-B515C21AC22C}"/>
          </ac:picMkLst>
        </pc:picChg>
      </pc:sldChg>
      <pc:sldChg chg="addSp delSp modSp new mod">
        <pc:chgData name="Emma Steinberg" userId="9af0fb35-e993-4777-b878-c9ff81dce0ca" providerId="ADAL" clId="{4C3359A8-61A9-4F4C-BBA4-BE065F81E3BF}" dt="2025-10-22T19:06:59.820" v="531" actId="34135"/>
        <pc:sldMkLst>
          <pc:docMk/>
          <pc:sldMk cId="1777722595" sldId="268"/>
        </pc:sldMkLst>
        <pc:spChg chg="del">
          <ac:chgData name="Emma Steinberg" userId="9af0fb35-e993-4777-b878-c9ff81dce0ca" providerId="ADAL" clId="{4C3359A8-61A9-4F4C-BBA4-BE065F81E3BF}" dt="2025-10-22T19:02:35.872" v="392" actId="931"/>
          <ac:spMkLst>
            <pc:docMk/>
            <pc:sldMk cId="1777722595" sldId="268"/>
            <ac:spMk id="2" creationId="{29B36B5B-6ED0-8D89-4A9D-F9014BB61F21}"/>
          </ac:spMkLst>
        </pc:spChg>
        <pc:spChg chg="del">
          <ac:chgData name="Emma Steinberg" userId="9af0fb35-e993-4777-b878-c9ff81dce0ca" providerId="ADAL" clId="{4C3359A8-61A9-4F4C-BBA4-BE065F81E3BF}" dt="2025-10-22T19:02:41.609" v="395" actId="931"/>
          <ac:spMkLst>
            <pc:docMk/>
            <pc:sldMk cId="1777722595" sldId="268"/>
            <ac:spMk id="3" creationId="{5E251CB8-1692-7072-93E1-C87BA3F73726}"/>
          </ac:spMkLst>
        </pc:spChg>
        <pc:spChg chg="del mod">
          <ac:chgData name="Emma Steinberg" userId="9af0fb35-e993-4777-b878-c9ff81dce0ca" providerId="ADAL" clId="{4C3359A8-61A9-4F4C-BBA4-BE065F81E3BF}" dt="2025-10-22T19:02:46.088" v="398" actId="931"/>
          <ac:spMkLst>
            <pc:docMk/>
            <pc:sldMk cId="1777722595" sldId="268"/>
            <ac:spMk id="4" creationId="{0E06A216-F973-C432-2FC1-0D97AAF086D2}"/>
          </ac:spMkLst>
        </pc:spChg>
        <pc:spChg chg="del">
          <ac:chgData name="Emma Steinberg" userId="9af0fb35-e993-4777-b878-c9ff81dce0ca" providerId="ADAL" clId="{4C3359A8-61A9-4F4C-BBA4-BE065F81E3BF}" dt="2025-10-22T19:02:50.703" v="399" actId="931"/>
          <ac:spMkLst>
            <pc:docMk/>
            <pc:sldMk cId="1777722595" sldId="268"/>
            <ac:spMk id="5" creationId="{8DDBCB57-41DE-8F18-F425-512A66B5DD80}"/>
          </ac:spMkLst>
        </pc:spChg>
        <pc:spChg chg="del mod">
          <ac:chgData name="Emma Steinberg" userId="9af0fb35-e993-4777-b878-c9ff81dce0ca" providerId="ADAL" clId="{4C3359A8-61A9-4F4C-BBA4-BE065F81E3BF}" dt="2025-10-22T19:02:55.016" v="402" actId="931"/>
          <ac:spMkLst>
            <pc:docMk/>
            <pc:sldMk cId="1777722595" sldId="268"/>
            <ac:spMk id="6" creationId="{1EE84AC7-0596-C0BD-C354-45E1D589E758}"/>
          </ac:spMkLst>
        </pc:spChg>
        <pc:spChg chg="del mod">
          <ac:chgData name="Emma Steinberg" userId="9af0fb35-e993-4777-b878-c9ff81dce0ca" providerId="ADAL" clId="{4C3359A8-61A9-4F4C-BBA4-BE065F81E3BF}" dt="2025-10-22T19:02:59.859" v="407" actId="931"/>
          <ac:spMkLst>
            <pc:docMk/>
            <pc:sldMk cId="1777722595" sldId="268"/>
            <ac:spMk id="7" creationId="{EFA60016-5248-D90F-E0E3-EE4015DB5C74}"/>
          </ac:spMkLst>
        </pc:spChg>
        <pc:spChg chg="add mod">
          <ac:chgData name="Emma Steinberg" userId="9af0fb35-e993-4777-b878-c9ff81dce0ca" providerId="ADAL" clId="{4C3359A8-61A9-4F4C-BBA4-BE065F81E3BF}" dt="2025-10-22T19:06:59.820" v="531" actId="34135"/>
          <ac:spMkLst>
            <pc:docMk/>
            <pc:sldMk cId="1777722595" sldId="268"/>
            <ac:spMk id="21" creationId="{E09A2E93-BBD1-D7A4-A8FE-20F1D10CF2B5}"/>
          </ac:spMkLst>
        </pc:spChg>
        <pc:spChg chg="add mod">
          <ac:chgData name="Emma Steinberg" userId="9af0fb35-e993-4777-b878-c9ff81dce0ca" providerId="ADAL" clId="{4C3359A8-61A9-4F4C-BBA4-BE065F81E3BF}" dt="2025-10-22T19:06:59.820" v="531" actId="34135"/>
          <ac:spMkLst>
            <pc:docMk/>
            <pc:sldMk cId="1777722595" sldId="268"/>
            <ac:spMk id="23" creationId="{7BD0DF32-2743-FCDA-9941-2D710598859B}"/>
          </ac:spMkLst>
        </pc:spChg>
        <pc:spChg chg="add mod">
          <ac:chgData name="Emma Steinberg" userId="9af0fb35-e993-4777-b878-c9ff81dce0ca" providerId="ADAL" clId="{4C3359A8-61A9-4F4C-BBA4-BE065F81E3BF}" dt="2025-10-22T19:06:59.820" v="531" actId="34135"/>
          <ac:spMkLst>
            <pc:docMk/>
            <pc:sldMk cId="1777722595" sldId="268"/>
            <ac:spMk id="25" creationId="{9B8657F2-4FA5-DDC7-7790-B47EC75D866F}"/>
          </ac:spMkLst>
        </pc:spChg>
        <pc:spChg chg="add mod">
          <ac:chgData name="Emma Steinberg" userId="9af0fb35-e993-4777-b878-c9ff81dce0ca" providerId="ADAL" clId="{4C3359A8-61A9-4F4C-BBA4-BE065F81E3BF}" dt="2025-10-22T19:06:59.820" v="531" actId="34135"/>
          <ac:spMkLst>
            <pc:docMk/>
            <pc:sldMk cId="1777722595" sldId="268"/>
            <ac:spMk id="27" creationId="{B60E94E9-909E-FE5C-AE12-9AE5901B2AC2}"/>
          </ac:spMkLst>
        </pc:spChg>
        <pc:spChg chg="add mod">
          <ac:chgData name="Emma Steinberg" userId="9af0fb35-e993-4777-b878-c9ff81dce0ca" providerId="ADAL" clId="{4C3359A8-61A9-4F4C-BBA4-BE065F81E3BF}" dt="2025-10-22T19:06:59.820" v="531" actId="34135"/>
          <ac:spMkLst>
            <pc:docMk/>
            <pc:sldMk cId="1777722595" sldId="268"/>
            <ac:spMk id="29" creationId="{E509B20F-9302-FB19-CD74-40D210582078}"/>
          </ac:spMkLst>
        </pc:spChg>
        <pc:spChg chg="add mod">
          <ac:chgData name="Emma Steinberg" userId="9af0fb35-e993-4777-b878-c9ff81dce0ca" providerId="ADAL" clId="{4C3359A8-61A9-4F4C-BBA4-BE065F81E3BF}" dt="2025-10-22T19:06:59.820" v="531" actId="34135"/>
          <ac:spMkLst>
            <pc:docMk/>
            <pc:sldMk cId="1777722595" sldId="268"/>
            <ac:spMk id="31" creationId="{A664AE02-E579-0E7D-3718-5B91EC6FE7AD}"/>
          </ac:spMkLst>
        </pc:spChg>
        <pc:picChg chg="add del mod">
          <ac:chgData name="Emma Steinberg" userId="9af0fb35-e993-4777-b878-c9ff81dce0ca" providerId="ADAL" clId="{4C3359A8-61A9-4F4C-BBA4-BE065F81E3BF}" dt="2025-10-22T19:05:53.235" v="515" actId="478"/>
          <ac:picMkLst>
            <pc:docMk/>
            <pc:sldMk cId="1777722595" sldId="268"/>
            <ac:picMk id="9" creationId="{B1B769B5-AAF2-0A42-6CF5-4A28E12F2E7E}"/>
          </ac:picMkLst>
        </pc:picChg>
        <pc:picChg chg="add del mod">
          <ac:chgData name="Emma Steinberg" userId="9af0fb35-e993-4777-b878-c9ff81dce0ca" providerId="ADAL" clId="{4C3359A8-61A9-4F4C-BBA4-BE065F81E3BF}" dt="2025-10-22T19:05:56.092" v="516" actId="478"/>
          <ac:picMkLst>
            <pc:docMk/>
            <pc:sldMk cId="1777722595" sldId="268"/>
            <ac:picMk id="11" creationId="{DCD22C27-49EE-E79D-AFCE-F65D525C3B09}"/>
          </ac:picMkLst>
        </pc:picChg>
        <pc:picChg chg="add del mod">
          <ac:chgData name="Emma Steinberg" userId="9af0fb35-e993-4777-b878-c9ff81dce0ca" providerId="ADAL" clId="{4C3359A8-61A9-4F4C-BBA4-BE065F81E3BF}" dt="2025-10-22T19:05:57.869" v="517" actId="478"/>
          <ac:picMkLst>
            <pc:docMk/>
            <pc:sldMk cId="1777722595" sldId="268"/>
            <ac:picMk id="13" creationId="{7AEBCD54-0272-1006-6187-B2A472542178}"/>
          </ac:picMkLst>
        </pc:picChg>
        <pc:picChg chg="add del mod">
          <ac:chgData name="Emma Steinberg" userId="9af0fb35-e993-4777-b878-c9ff81dce0ca" providerId="ADAL" clId="{4C3359A8-61A9-4F4C-BBA4-BE065F81E3BF}" dt="2025-10-22T19:06:00.383" v="518" actId="478"/>
          <ac:picMkLst>
            <pc:docMk/>
            <pc:sldMk cId="1777722595" sldId="268"/>
            <ac:picMk id="15" creationId="{C7F193E0-A3CE-F106-9BDA-37608C42221D}"/>
          </ac:picMkLst>
        </pc:picChg>
        <pc:picChg chg="add del mod">
          <ac:chgData name="Emma Steinberg" userId="9af0fb35-e993-4777-b878-c9ff81dce0ca" providerId="ADAL" clId="{4C3359A8-61A9-4F4C-BBA4-BE065F81E3BF}" dt="2025-10-22T19:06:02.252" v="519" actId="478"/>
          <ac:picMkLst>
            <pc:docMk/>
            <pc:sldMk cId="1777722595" sldId="268"/>
            <ac:picMk id="17" creationId="{A0FB9D90-E801-6F95-E0D5-621F4B36397D}"/>
          </ac:picMkLst>
        </pc:picChg>
        <pc:picChg chg="add del mod">
          <ac:chgData name="Emma Steinberg" userId="9af0fb35-e993-4777-b878-c9ff81dce0ca" providerId="ADAL" clId="{4C3359A8-61A9-4F4C-BBA4-BE065F81E3BF}" dt="2025-10-22T19:06:03.767" v="520" actId="478"/>
          <ac:picMkLst>
            <pc:docMk/>
            <pc:sldMk cId="1777722595" sldId="268"/>
            <ac:picMk id="19" creationId="{97F6F638-6053-7D3A-849D-281A020661E1}"/>
          </ac:picMkLst>
        </pc:picChg>
      </pc:sldChg>
      <pc:sldChg chg="addSp delSp modSp new mod">
        <pc:chgData name="Emma Steinberg" userId="9af0fb35-e993-4777-b878-c9ff81dce0ca" providerId="ADAL" clId="{4C3359A8-61A9-4F4C-BBA4-BE065F81E3BF}" dt="2025-10-22T19:06:47.476" v="530" actId="34135"/>
        <pc:sldMkLst>
          <pc:docMk/>
          <pc:sldMk cId="3189940523" sldId="269"/>
        </pc:sldMkLst>
        <pc:spChg chg="del">
          <ac:chgData name="Emma Steinberg" userId="9af0fb35-e993-4777-b878-c9ff81dce0ca" providerId="ADAL" clId="{4C3359A8-61A9-4F4C-BBA4-BE065F81E3BF}" dt="2025-10-22T19:03:11.218" v="410" actId="931"/>
          <ac:spMkLst>
            <pc:docMk/>
            <pc:sldMk cId="3189940523" sldId="269"/>
            <ac:spMk id="2" creationId="{25C09FE8-8EF2-76BB-749B-0E9FF932B7B3}"/>
          </ac:spMkLst>
        </pc:spChg>
        <pc:spChg chg="del mod">
          <ac:chgData name="Emma Steinberg" userId="9af0fb35-e993-4777-b878-c9ff81dce0ca" providerId="ADAL" clId="{4C3359A8-61A9-4F4C-BBA4-BE065F81E3BF}" dt="2025-10-22T19:03:21.140" v="418" actId="931"/>
          <ac:spMkLst>
            <pc:docMk/>
            <pc:sldMk cId="3189940523" sldId="269"/>
            <ac:spMk id="3" creationId="{0CF23C6D-E89A-12D4-A3E4-8BACC04F27BE}"/>
          </ac:spMkLst>
        </pc:spChg>
        <pc:spChg chg="del">
          <ac:chgData name="Emma Steinberg" userId="9af0fb35-e993-4777-b878-c9ff81dce0ca" providerId="ADAL" clId="{4C3359A8-61A9-4F4C-BBA4-BE065F81E3BF}" dt="2025-10-22T19:03:15.128" v="413" actId="931"/>
          <ac:spMkLst>
            <pc:docMk/>
            <pc:sldMk cId="3189940523" sldId="269"/>
            <ac:spMk id="4" creationId="{5D551B52-C3DF-CF90-D0D8-F73B15350747}"/>
          </ac:spMkLst>
        </pc:spChg>
        <pc:spChg chg="del mod">
          <ac:chgData name="Emma Steinberg" userId="9af0fb35-e993-4777-b878-c9ff81dce0ca" providerId="ADAL" clId="{4C3359A8-61A9-4F4C-BBA4-BE065F81E3BF}" dt="2025-10-22T19:03:29.068" v="422" actId="931"/>
          <ac:spMkLst>
            <pc:docMk/>
            <pc:sldMk cId="3189940523" sldId="269"/>
            <ac:spMk id="5" creationId="{B20E2EBC-1075-D849-5913-C32677C659D2}"/>
          </ac:spMkLst>
        </pc:spChg>
        <pc:spChg chg="del mod">
          <ac:chgData name="Emma Steinberg" userId="9af0fb35-e993-4777-b878-c9ff81dce0ca" providerId="ADAL" clId="{4C3359A8-61A9-4F4C-BBA4-BE065F81E3BF}" dt="2025-10-22T19:03:32.766" v="425" actId="931"/>
          <ac:spMkLst>
            <pc:docMk/>
            <pc:sldMk cId="3189940523" sldId="269"/>
            <ac:spMk id="6" creationId="{252DDB1C-3D0A-CC2B-9CD5-4D33FF555DDC}"/>
          </ac:spMkLst>
        </pc:spChg>
        <pc:spChg chg="del">
          <ac:chgData name="Emma Steinberg" userId="9af0fb35-e993-4777-b878-c9ff81dce0ca" providerId="ADAL" clId="{4C3359A8-61A9-4F4C-BBA4-BE065F81E3BF}" dt="2025-10-22T19:03:37.290" v="428" actId="931"/>
          <ac:spMkLst>
            <pc:docMk/>
            <pc:sldMk cId="3189940523" sldId="269"/>
            <ac:spMk id="7" creationId="{9F3909C7-078A-492E-56D1-6F4C2712C44D}"/>
          </ac:spMkLst>
        </pc:spChg>
        <pc:spChg chg="del mod">
          <ac:chgData name="Emma Steinberg" userId="9af0fb35-e993-4777-b878-c9ff81dce0ca" providerId="ADAL" clId="{4C3359A8-61A9-4F4C-BBA4-BE065F81E3BF}" dt="2025-10-22T19:03:41.750" v="433" actId="931"/>
          <ac:spMkLst>
            <pc:docMk/>
            <pc:sldMk cId="3189940523" sldId="269"/>
            <ac:spMk id="8" creationId="{5E881F6E-A7B9-69DD-D246-D21B4D2F866A}"/>
          </ac:spMkLst>
        </pc:spChg>
        <pc:spChg chg="del">
          <ac:chgData name="Emma Steinberg" userId="9af0fb35-e993-4777-b878-c9ff81dce0ca" providerId="ADAL" clId="{4C3359A8-61A9-4F4C-BBA4-BE065F81E3BF}" dt="2025-10-22T19:03:05.989" v="409" actId="931"/>
          <ac:spMkLst>
            <pc:docMk/>
            <pc:sldMk cId="3189940523" sldId="269"/>
            <ac:spMk id="9" creationId="{C4D19679-4F66-6078-0F23-15EA64D029FA}"/>
          </ac:spMkLst>
        </pc:spChg>
        <pc:spChg chg="del">
          <ac:chgData name="Emma Steinberg" userId="9af0fb35-e993-4777-b878-c9ff81dce0ca" providerId="ADAL" clId="{4C3359A8-61A9-4F4C-BBA4-BE065F81E3BF}" dt="2025-10-22T19:03:25.279" v="419" actId="931"/>
          <ac:spMkLst>
            <pc:docMk/>
            <pc:sldMk cId="3189940523" sldId="269"/>
            <ac:spMk id="10" creationId="{F315C6E9-EFFC-81E6-8960-BBDD055329EE}"/>
          </ac:spMkLst>
        </pc:spChg>
        <pc:spChg chg="add mod">
          <ac:chgData name="Emma Steinberg" userId="9af0fb35-e993-4777-b878-c9ff81dce0ca" providerId="ADAL" clId="{4C3359A8-61A9-4F4C-BBA4-BE065F81E3BF}" dt="2025-10-22T19:06:47.476" v="530" actId="34135"/>
          <ac:spMkLst>
            <pc:docMk/>
            <pc:sldMk cId="3189940523" sldId="269"/>
            <ac:spMk id="30" creationId="{F1C1D0EA-9636-9A51-84C3-8422ED178CEA}"/>
          </ac:spMkLst>
        </pc:spChg>
        <pc:spChg chg="add mod">
          <ac:chgData name="Emma Steinberg" userId="9af0fb35-e993-4777-b878-c9ff81dce0ca" providerId="ADAL" clId="{4C3359A8-61A9-4F4C-BBA4-BE065F81E3BF}" dt="2025-10-22T19:06:47.476" v="530" actId="34135"/>
          <ac:spMkLst>
            <pc:docMk/>
            <pc:sldMk cId="3189940523" sldId="269"/>
            <ac:spMk id="32" creationId="{FDBA68DD-EC80-C19C-AF16-377B99FCECBA}"/>
          </ac:spMkLst>
        </pc:spChg>
        <pc:spChg chg="add mod">
          <ac:chgData name="Emma Steinberg" userId="9af0fb35-e993-4777-b878-c9ff81dce0ca" providerId="ADAL" clId="{4C3359A8-61A9-4F4C-BBA4-BE065F81E3BF}" dt="2025-10-22T19:06:47.476" v="530" actId="34135"/>
          <ac:spMkLst>
            <pc:docMk/>
            <pc:sldMk cId="3189940523" sldId="269"/>
            <ac:spMk id="34" creationId="{7ED1C066-D82A-0122-155A-2839C8D01AE9}"/>
          </ac:spMkLst>
        </pc:spChg>
        <pc:spChg chg="add mod">
          <ac:chgData name="Emma Steinberg" userId="9af0fb35-e993-4777-b878-c9ff81dce0ca" providerId="ADAL" clId="{4C3359A8-61A9-4F4C-BBA4-BE065F81E3BF}" dt="2025-10-22T19:06:47.476" v="530" actId="34135"/>
          <ac:spMkLst>
            <pc:docMk/>
            <pc:sldMk cId="3189940523" sldId="269"/>
            <ac:spMk id="36" creationId="{0F867EED-C510-54E1-757E-4DBDF359F570}"/>
          </ac:spMkLst>
        </pc:spChg>
        <pc:spChg chg="add mod">
          <ac:chgData name="Emma Steinberg" userId="9af0fb35-e993-4777-b878-c9ff81dce0ca" providerId="ADAL" clId="{4C3359A8-61A9-4F4C-BBA4-BE065F81E3BF}" dt="2025-10-22T19:06:47.476" v="530" actId="34135"/>
          <ac:spMkLst>
            <pc:docMk/>
            <pc:sldMk cId="3189940523" sldId="269"/>
            <ac:spMk id="38" creationId="{ADF14EED-2482-5C8C-FF76-0BCBBD285EFF}"/>
          </ac:spMkLst>
        </pc:spChg>
        <pc:spChg chg="add mod">
          <ac:chgData name="Emma Steinberg" userId="9af0fb35-e993-4777-b878-c9ff81dce0ca" providerId="ADAL" clId="{4C3359A8-61A9-4F4C-BBA4-BE065F81E3BF}" dt="2025-10-22T19:06:47.476" v="530" actId="34135"/>
          <ac:spMkLst>
            <pc:docMk/>
            <pc:sldMk cId="3189940523" sldId="269"/>
            <ac:spMk id="40" creationId="{FB40134F-DF6E-3540-3F09-C899F6F9E007}"/>
          </ac:spMkLst>
        </pc:spChg>
        <pc:spChg chg="add mod">
          <ac:chgData name="Emma Steinberg" userId="9af0fb35-e993-4777-b878-c9ff81dce0ca" providerId="ADAL" clId="{4C3359A8-61A9-4F4C-BBA4-BE065F81E3BF}" dt="2025-10-22T19:06:47.476" v="530" actId="34135"/>
          <ac:spMkLst>
            <pc:docMk/>
            <pc:sldMk cId="3189940523" sldId="269"/>
            <ac:spMk id="42" creationId="{ADA56A78-315B-8056-0464-9165EE218BA2}"/>
          </ac:spMkLst>
        </pc:spChg>
        <pc:spChg chg="add mod">
          <ac:chgData name="Emma Steinberg" userId="9af0fb35-e993-4777-b878-c9ff81dce0ca" providerId="ADAL" clId="{4C3359A8-61A9-4F4C-BBA4-BE065F81E3BF}" dt="2025-10-22T19:06:47.476" v="530" actId="34135"/>
          <ac:spMkLst>
            <pc:docMk/>
            <pc:sldMk cId="3189940523" sldId="269"/>
            <ac:spMk id="44" creationId="{E63DE27B-6D9B-8C7D-0D5C-9E2D7F4E0465}"/>
          </ac:spMkLst>
        </pc:spChg>
        <pc:spChg chg="add mod">
          <ac:chgData name="Emma Steinberg" userId="9af0fb35-e993-4777-b878-c9ff81dce0ca" providerId="ADAL" clId="{4C3359A8-61A9-4F4C-BBA4-BE065F81E3BF}" dt="2025-10-22T19:06:47.476" v="530" actId="34135"/>
          <ac:spMkLst>
            <pc:docMk/>
            <pc:sldMk cId="3189940523" sldId="269"/>
            <ac:spMk id="46" creationId="{3E6672B4-4EBE-84A9-6C3C-8BBF846819B4}"/>
          </ac:spMkLst>
        </pc:spChg>
        <pc:picChg chg="add del mod">
          <ac:chgData name="Emma Steinberg" userId="9af0fb35-e993-4777-b878-c9ff81dce0ca" providerId="ADAL" clId="{4C3359A8-61A9-4F4C-BBA4-BE065F81E3BF}" dt="2025-10-22T19:06:13.581" v="521" actId="478"/>
          <ac:picMkLst>
            <pc:docMk/>
            <pc:sldMk cId="3189940523" sldId="269"/>
            <ac:picMk id="12" creationId="{2C51A911-F141-EFD4-3F06-609472B7D9C3}"/>
          </ac:picMkLst>
        </pc:picChg>
        <pc:picChg chg="add del mod">
          <ac:chgData name="Emma Steinberg" userId="9af0fb35-e993-4777-b878-c9ff81dce0ca" providerId="ADAL" clId="{4C3359A8-61A9-4F4C-BBA4-BE065F81E3BF}" dt="2025-10-22T19:06:17.477" v="523" actId="478"/>
          <ac:picMkLst>
            <pc:docMk/>
            <pc:sldMk cId="3189940523" sldId="269"/>
            <ac:picMk id="14" creationId="{5B391336-E466-621F-886A-914E1AAB05AD}"/>
          </ac:picMkLst>
        </pc:picChg>
        <pc:picChg chg="add del mod">
          <ac:chgData name="Emma Steinberg" userId="9af0fb35-e993-4777-b878-c9ff81dce0ca" providerId="ADAL" clId="{4C3359A8-61A9-4F4C-BBA4-BE065F81E3BF}" dt="2025-10-22T19:06:19.198" v="524" actId="478"/>
          <ac:picMkLst>
            <pc:docMk/>
            <pc:sldMk cId="3189940523" sldId="269"/>
            <ac:picMk id="16" creationId="{9349E37E-B40F-31AC-ED28-4C5BB8EDB099}"/>
          </ac:picMkLst>
        </pc:picChg>
        <pc:picChg chg="add del mod">
          <ac:chgData name="Emma Steinberg" userId="9af0fb35-e993-4777-b878-c9ff81dce0ca" providerId="ADAL" clId="{4C3359A8-61A9-4F4C-BBA4-BE065F81E3BF}" dt="2025-10-22T19:06:23.015" v="526" actId="478"/>
          <ac:picMkLst>
            <pc:docMk/>
            <pc:sldMk cId="3189940523" sldId="269"/>
            <ac:picMk id="18" creationId="{D606E11D-56C6-6B7D-E9B6-2CE7C6EAA08B}"/>
          </ac:picMkLst>
        </pc:picChg>
        <pc:picChg chg="add del mod">
          <ac:chgData name="Emma Steinberg" userId="9af0fb35-e993-4777-b878-c9ff81dce0ca" providerId="ADAL" clId="{4C3359A8-61A9-4F4C-BBA4-BE065F81E3BF}" dt="2025-10-22T19:06:15.781" v="522" actId="478"/>
          <ac:picMkLst>
            <pc:docMk/>
            <pc:sldMk cId="3189940523" sldId="269"/>
            <ac:picMk id="20" creationId="{D295A1B5-1734-8DBD-FFDF-D8E10DCC0153}"/>
          </ac:picMkLst>
        </pc:picChg>
        <pc:picChg chg="add del mod">
          <ac:chgData name="Emma Steinberg" userId="9af0fb35-e993-4777-b878-c9ff81dce0ca" providerId="ADAL" clId="{4C3359A8-61A9-4F4C-BBA4-BE065F81E3BF}" dt="2025-10-22T19:06:20.922" v="525" actId="478"/>
          <ac:picMkLst>
            <pc:docMk/>
            <pc:sldMk cId="3189940523" sldId="269"/>
            <ac:picMk id="22" creationId="{C16AE101-4FEF-2714-FE64-4566EF90DBFB}"/>
          </ac:picMkLst>
        </pc:picChg>
        <pc:picChg chg="add del mod">
          <ac:chgData name="Emma Steinberg" userId="9af0fb35-e993-4777-b878-c9ff81dce0ca" providerId="ADAL" clId="{4C3359A8-61A9-4F4C-BBA4-BE065F81E3BF}" dt="2025-10-22T19:06:24.687" v="527" actId="478"/>
          <ac:picMkLst>
            <pc:docMk/>
            <pc:sldMk cId="3189940523" sldId="269"/>
            <ac:picMk id="24" creationId="{71D94222-E90B-ACB9-3E93-CA09F837DB73}"/>
          </ac:picMkLst>
        </pc:picChg>
        <pc:picChg chg="add del mod">
          <ac:chgData name="Emma Steinberg" userId="9af0fb35-e993-4777-b878-c9ff81dce0ca" providerId="ADAL" clId="{4C3359A8-61A9-4F4C-BBA4-BE065F81E3BF}" dt="2025-10-22T19:06:26.238" v="528" actId="478"/>
          <ac:picMkLst>
            <pc:docMk/>
            <pc:sldMk cId="3189940523" sldId="269"/>
            <ac:picMk id="26" creationId="{A7861505-17BA-2B66-6E65-2590BCC73036}"/>
          </ac:picMkLst>
        </pc:picChg>
        <pc:picChg chg="add del mod">
          <ac:chgData name="Emma Steinberg" userId="9af0fb35-e993-4777-b878-c9ff81dce0ca" providerId="ADAL" clId="{4C3359A8-61A9-4F4C-BBA4-BE065F81E3BF}" dt="2025-10-22T19:06:27.360" v="529" actId="478"/>
          <ac:picMkLst>
            <pc:docMk/>
            <pc:sldMk cId="3189940523" sldId="269"/>
            <ac:picMk id="28" creationId="{E69FBABD-969B-3F00-1BC8-EEDBFBAE13FB}"/>
          </ac:picMkLst>
        </pc:picChg>
      </pc:sldChg>
      <pc:sldMasterChg chg="delSldLayout modSldLayout">
        <pc:chgData name="Emma Steinberg" userId="9af0fb35-e993-4777-b878-c9ff81dce0ca" providerId="ADAL" clId="{4C3359A8-61A9-4F4C-BBA4-BE065F81E3BF}" dt="2025-10-22T19:03:54.584" v="463" actId="1035"/>
        <pc:sldMasterMkLst>
          <pc:docMk/>
          <pc:sldMasterMk cId="1036937810" sldId="2147483660"/>
        </pc:sldMasterMkLst>
        <pc:sldLayoutChg chg="addSp delSp modSp mod setBg">
          <pc:chgData name="Emma Steinberg" userId="9af0fb35-e993-4777-b878-c9ff81dce0ca" providerId="ADAL" clId="{4C3359A8-61A9-4F4C-BBA4-BE065F81E3BF}" dt="2025-10-22T18:50:20.785" v="28" actId="14100"/>
          <pc:sldLayoutMkLst>
            <pc:docMk/>
            <pc:sldMasterMk cId="1036937810" sldId="2147483660"/>
            <pc:sldLayoutMk cId="2876422140" sldId="2147483661"/>
          </pc:sldLayoutMkLst>
          <pc:spChg chg="del">
            <ac:chgData name="Emma Steinberg" userId="9af0fb35-e993-4777-b878-c9ff81dce0ca" providerId="ADAL" clId="{4C3359A8-61A9-4F4C-BBA4-BE065F81E3BF}" dt="2025-10-22T18:49:40.430" v="12" actId="478"/>
            <ac:spMkLst>
              <pc:docMk/>
              <pc:sldMasterMk cId="1036937810" sldId="2147483660"/>
              <pc:sldLayoutMk cId="2876422140" sldId="2147483661"/>
              <ac:spMk id="2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49:38.820" v="11" actId="478"/>
            <ac:spMkLst>
              <pc:docMk/>
              <pc:sldMasterMk cId="1036937810" sldId="2147483660"/>
              <pc:sldLayoutMk cId="2876422140" sldId="2147483661"/>
              <ac:spMk id="3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49:37.088" v="10" actId="478"/>
            <ac:spMkLst>
              <pc:docMk/>
              <pc:sldMasterMk cId="1036937810" sldId="2147483660"/>
              <pc:sldLayoutMk cId="2876422140" sldId="2147483661"/>
              <ac:spMk id="4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49:37.088" v="10" actId="478"/>
            <ac:spMkLst>
              <pc:docMk/>
              <pc:sldMasterMk cId="1036937810" sldId="2147483660"/>
              <pc:sldLayoutMk cId="2876422140" sldId="2147483661"/>
              <ac:spMk id="5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49:37.088" v="10" actId="478"/>
            <ac:spMkLst>
              <pc:docMk/>
              <pc:sldMasterMk cId="1036937810" sldId="2147483660"/>
              <pc:sldLayoutMk cId="2876422140" sldId="2147483661"/>
              <ac:spMk id="6" creationId="{00000000-0000-0000-0000-000000000000}"/>
            </ac:spMkLst>
          </pc:spChg>
          <pc:spChg chg="add mod">
            <ac:chgData name="Emma Steinberg" userId="9af0fb35-e993-4777-b878-c9ff81dce0ca" providerId="ADAL" clId="{4C3359A8-61A9-4F4C-BBA4-BE065F81E3BF}" dt="2025-10-22T18:50:20.785" v="28" actId="14100"/>
            <ac:spMkLst>
              <pc:docMk/>
              <pc:sldMasterMk cId="1036937810" sldId="2147483660"/>
              <pc:sldLayoutMk cId="2876422140" sldId="2147483661"/>
              <ac:spMk id="9" creationId="{267EC701-8D97-E158-8CB8-C410940727E4}"/>
            </ac:spMkLst>
          </pc:spChg>
          <pc:picChg chg="add del mod">
            <ac:chgData name="Emma Steinberg" userId="9af0fb35-e993-4777-b878-c9ff81dce0ca" providerId="ADAL" clId="{4C3359A8-61A9-4F4C-BBA4-BE065F81E3BF}" dt="2025-10-22T18:49:31.560" v="9" actId="478"/>
            <ac:picMkLst>
              <pc:docMk/>
              <pc:sldMasterMk cId="1036937810" sldId="2147483660"/>
              <pc:sldLayoutMk cId="2876422140" sldId="2147483661"/>
              <ac:picMk id="8" creationId="{CBCD0732-1C6E-3341-EC84-BFFD5D9E35FC}"/>
            </ac:picMkLst>
          </pc:picChg>
        </pc:sldLayoutChg>
        <pc:sldLayoutChg chg="addSp delSp modSp mod setBg">
          <pc:chgData name="Emma Steinberg" userId="9af0fb35-e993-4777-b878-c9ff81dce0ca" providerId="ADAL" clId="{4C3359A8-61A9-4F4C-BBA4-BE065F81E3BF}" dt="2025-10-22T18:51:10.469" v="51" actId="1036"/>
          <pc:sldLayoutMkLst>
            <pc:docMk/>
            <pc:sldMasterMk cId="1036937810" sldId="2147483660"/>
            <pc:sldLayoutMk cId="980147885" sldId="2147483662"/>
          </pc:sldLayoutMkLst>
          <pc:spChg chg="del">
            <ac:chgData name="Emma Steinberg" userId="9af0fb35-e993-4777-b878-c9ff81dce0ca" providerId="ADAL" clId="{4C3359A8-61A9-4F4C-BBA4-BE065F81E3BF}" dt="2025-10-22T18:50:27.906" v="30" actId="478"/>
            <ac:spMkLst>
              <pc:docMk/>
              <pc:sldMasterMk cId="1036937810" sldId="2147483660"/>
              <pc:sldLayoutMk cId="980147885" sldId="2147483662"/>
              <ac:spMk id="2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0:26.071" v="29" actId="478"/>
            <ac:spMkLst>
              <pc:docMk/>
              <pc:sldMasterMk cId="1036937810" sldId="2147483660"/>
              <pc:sldLayoutMk cId="980147885" sldId="2147483662"/>
              <ac:spMk id="3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0:26.071" v="29" actId="478"/>
            <ac:spMkLst>
              <pc:docMk/>
              <pc:sldMasterMk cId="1036937810" sldId="2147483660"/>
              <pc:sldLayoutMk cId="980147885" sldId="2147483662"/>
              <ac:spMk id="4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0:26.071" v="29" actId="478"/>
            <ac:spMkLst>
              <pc:docMk/>
              <pc:sldMasterMk cId="1036937810" sldId="2147483660"/>
              <pc:sldLayoutMk cId="980147885" sldId="2147483662"/>
              <ac:spMk id="5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0:26.071" v="29" actId="478"/>
            <ac:spMkLst>
              <pc:docMk/>
              <pc:sldMasterMk cId="1036937810" sldId="2147483660"/>
              <pc:sldLayoutMk cId="980147885" sldId="2147483662"/>
              <ac:spMk id="6" creationId="{00000000-0000-0000-0000-000000000000}"/>
            </ac:spMkLst>
          </pc:spChg>
          <pc:spChg chg="add mod">
            <ac:chgData name="Emma Steinberg" userId="9af0fb35-e993-4777-b878-c9ff81dce0ca" providerId="ADAL" clId="{4C3359A8-61A9-4F4C-BBA4-BE065F81E3BF}" dt="2025-10-22T18:50:57.495" v="47" actId="14100"/>
            <ac:spMkLst>
              <pc:docMk/>
              <pc:sldMasterMk cId="1036937810" sldId="2147483660"/>
              <pc:sldLayoutMk cId="980147885" sldId="2147483662"/>
              <ac:spMk id="7" creationId="{3F42D426-A108-380A-82D2-9C60B894DA33}"/>
            </ac:spMkLst>
          </pc:spChg>
          <pc:spChg chg="add mod">
            <ac:chgData name="Emma Steinberg" userId="9af0fb35-e993-4777-b878-c9ff81dce0ca" providerId="ADAL" clId="{4C3359A8-61A9-4F4C-BBA4-BE065F81E3BF}" dt="2025-10-22T18:51:10.469" v="51" actId="1036"/>
            <ac:spMkLst>
              <pc:docMk/>
              <pc:sldMasterMk cId="1036937810" sldId="2147483660"/>
              <pc:sldLayoutMk cId="980147885" sldId="2147483662"/>
              <ac:spMk id="8" creationId="{3E08CA6F-6FB8-4ED0-4D7E-39576A7BE1D7}"/>
            </ac:spMkLst>
          </pc:spChg>
        </pc:sldLayoutChg>
        <pc:sldLayoutChg chg="addSp delSp modSp mod setBg">
          <pc:chgData name="Emma Steinberg" userId="9af0fb35-e993-4777-b878-c9ff81dce0ca" providerId="ADAL" clId="{4C3359A8-61A9-4F4C-BBA4-BE065F81E3BF}" dt="2025-10-22T18:52:03.632" v="79" actId="1076"/>
          <pc:sldLayoutMkLst>
            <pc:docMk/>
            <pc:sldMasterMk cId="1036937810" sldId="2147483660"/>
            <pc:sldLayoutMk cId="3983997353" sldId="2147483663"/>
          </pc:sldLayoutMkLst>
          <pc:spChg chg="del mod">
            <ac:chgData name="Emma Steinberg" userId="9af0fb35-e993-4777-b878-c9ff81dce0ca" providerId="ADAL" clId="{4C3359A8-61A9-4F4C-BBA4-BE065F81E3BF}" dt="2025-10-22T18:51:20.058" v="55" actId="478"/>
            <ac:spMkLst>
              <pc:docMk/>
              <pc:sldMasterMk cId="1036937810" sldId="2147483660"/>
              <pc:sldLayoutMk cId="3983997353" sldId="2147483663"/>
              <ac:spMk id="2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1:15.241" v="52" actId="478"/>
            <ac:spMkLst>
              <pc:docMk/>
              <pc:sldMasterMk cId="1036937810" sldId="2147483660"/>
              <pc:sldLayoutMk cId="3983997353" sldId="2147483663"/>
              <ac:spMk id="3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1:26.732" v="58" actId="478"/>
            <ac:spMkLst>
              <pc:docMk/>
              <pc:sldMasterMk cId="1036937810" sldId="2147483660"/>
              <pc:sldLayoutMk cId="3983997353" sldId="2147483663"/>
              <ac:spMk id="4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1:25.617" v="57" actId="478"/>
            <ac:spMkLst>
              <pc:docMk/>
              <pc:sldMasterMk cId="1036937810" sldId="2147483660"/>
              <pc:sldLayoutMk cId="3983997353" sldId="2147483663"/>
              <ac:spMk id="5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1:23.390" v="56" actId="478"/>
            <ac:spMkLst>
              <pc:docMk/>
              <pc:sldMasterMk cId="1036937810" sldId="2147483660"/>
              <pc:sldLayoutMk cId="3983997353" sldId="2147483663"/>
              <ac:spMk id="6" creationId="{00000000-0000-0000-0000-000000000000}"/>
            </ac:spMkLst>
          </pc:spChg>
          <pc:spChg chg="add mod">
            <ac:chgData name="Emma Steinberg" userId="9af0fb35-e993-4777-b878-c9ff81dce0ca" providerId="ADAL" clId="{4C3359A8-61A9-4F4C-BBA4-BE065F81E3BF}" dt="2025-10-22T18:51:42.975" v="63" actId="1076"/>
            <ac:spMkLst>
              <pc:docMk/>
              <pc:sldMasterMk cId="1036937810" sldId="2147483660"/>
              <pc:sldLayoutMk cId="3983997353" sldId="2147483663"/>
              <ac:spMk id="7" creationId="{FFF483C5-7DCA-AA48-BC2F-30525E7E7716}"/>
            </ac:spMkLst>
          </pc:spChg>
          <pc:spChg chg="add mod">
            <ac:chgData name="Emma Steinberg" userId="9af0fb35-e993-4777-b878-c9ff81dce0ca" providerId="ADAL" clId="{4C3359A8-61A9-4F4C-BBA4-BE065F81E3BF}" dt="2025-10-22T18:51:57.256" v="77" actId="14100"/>
            <ac:spMkLst>
              <pc:docMk/>
              <pc:sldMasterMk cId="1036937810" sldId="2147483660"/>
              <pc:sldLayoutMk cId="3983997353" sldId="2147483663"/>
              <ac:spMk id="8" creationId="{CF72E5B9-3F2E-1EFF-21BC-A97AA456C309}"/>
            </ac:spMkLst>
          </pc:spChg>
          <pc:spChg chg="add mod">
            <ac:chgData name="Emma Steinberg" userId="9af0fb35-e993-4777-b878-c9ff81dce0ca" providerId="ADAL" clId="{4C3359A8-61A9-4F4C-BBA4-BE065F81E3BF}" dt="2025-10-22T18:52:03.632" v="79" actId="1076"/>
            <ac:spMkLst>
              <pc:docMk/>
              <pc:sldMasterMk cId="1036937810" sldId="2147483660"/>
              <pc:sldLayoutMk cId="3983997353" sldId="2147483663"/>
              <ac:spMk id="9" creationId="{C75545C4-3CFD-91AF-A09C-DEF49289658C}"/>
            </ac:spMkLst>
          </pc:spChg>
        </pc:sldLayoutChg>
        <pc:sldLayoutChg chg="addSp delSp modSp mod setBg">
          <pc:chgData name="Emma Steinberg" userId="9af0fb35-e993-4777-b878-c9ff81dce0ca" providerId="ADAL" clId="{4C3359A8-61A9-4F4C-BBA4-BE065F81E3BF}" dt="2025-10-22T18:53:12.235" v="140" actId="1076"/>
          <pc:sldLayoutMkLst>
            <pc:docMk/>
            <pc:sldMasterMk cId="1036937810" sldId="2147483660"/>
            <pc:sldLayoutMk cId="2210776350" sldId="2147483664"/>
          </pc:sldLayoutMkLst>
          <pc:spChg chg="del">
            <ac:chgData name="Emma Steinberg" userId="9af0fb35-e993-4777-b878-c9ff81dce0ca" providerId="ADAL" clId="{4C3359A8-61A9-4F4C-BBA4-BE065F81E3BF}" dt="2025-10-22T18:52:14.883" v="85" actId="478"/>
            <ac:spMkLst>
              <pc:docMk/>
              <pc:sldMasterMk cId="1036937810" sldId="2147483660"/>
              <pc:sldLayoutMk cId="2210776350" sldId="2147483664"/>
              <ac:spMk id="2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2:11.840" v="81" actId="478"/>
            <ac:spMkLst>
              <pc:docMk/>
              <pc:sldMasterMk cId="1036937810" sldId="2147483660"/>
              <pc:sldLayoutMk cId="2210776350" sldId="2147483664"/>
              <ac:spMk id="3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2:11.154" v="80" actId="478"/>
            <ac:spMkLst>
              <pc:docMk/>
              <pc:sldMasterMk cId="1036937810" sldId="2147483660"/>
              <pc:sldLayoutMk cId="2210776350" sldId="2147483664"/>
              <ac:spMk id="4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2:12.292" v="82" actId="478"/>
            <ac:spMkLst>
              <pc:docMk/>
              <pc:sldMasterMk cId="1036937810" sldId="2147483660"/>
              <pc:sldLayoutMk cId="2210776350" sldId="2147483664"/>
              <ac:spMk id="5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2:13.216" v="83" actId="478"/>
            <ac:spMkLst>
              <pc:docMk/>
              <pc:sldMasterMk cId="1036937810" sldId="2147483660"/>
              <pc:sldLayoutMk cId="2210776350" sldId="2147483664"/>
              <ac:spMk id="6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2:13.964" v="84" actId="478"/>
            <ac:spMkLst>
              <pc:docMk/>
              <pc:sldMasterMk cId="1036937810" sldId="2147483660"/>
              <pc:sldLayoutMk cId="2210776350" sldId="2147483664"/>
              <ac:spMk id="7" creationId="{00000000-0000-0000-0000-000000000000}"/>
            </ac:spMkLst>
          </pc:spChg>
          <pc:spChg chg="add mod">
            <ac:chgData name="Emma Steinberg" userId="9af0fb35-e993-4777-b878-c9ff81dce0ca" providerId="ADAL" clId="{4C3359A8-61A9-4F4C-BBA4-BE065F81E3BF}" dt="2025-10-22T18:52:46.673" v="106" actId="14100"/>
            <ac:spMkLst>
              <pc:docMk/>
              <pc:sldMasterMk cId="1036937810" sldId="2147483660"/>
              <pc:sldLayoutMk cId="2210776350" sldId="2147483664"/>
              <ac:spMk id="8" creationId="{90421B15-4A6F-8BB7-B2B9-8A3623607D5F}"/>
            </ac:spMkLst>
          </pc:spChg>
          <pc:spChg chg="add mod">
            <ac:chgData name="Emma Steinberg" userId="9af0fb35-e993-4777-b878-c9ff81dce0ca" providerId="ADAL" clId="{4C3359A8-61A9-4F4C-BBA4-BE065F81E3BF}" dt="2025-10-22T18:52:57.653" v="126" actId="1038"/>
            <ac:spMkLst>
              <pc:docMk/>
              <pc:sldMasterMk cId="1036937810" sldId="2147483660"/>
              <pc:sldLayoutMk cId="2210776350" sldId="2147483664"/>
              <ac:spMk id="9" creationId="{43BD7A5A-4E36-4B80-1BB3-69FB7AA5046D}"/>
            </ac:spMkLst>
          </pc:spChg>
          <pc:spChg chg="add mod">
            <ac:chgData name="Emma Steinberg" userId="9af0fb35-e993-4777-b878-c9ff81dce0ca" providerId="ADAL" clId="{4C3359A8-61A9-4F4C-BBA4-BE065F81E3BF}" dt="2025-10-22T18:53:06.831" v="138" actId="1036"/>
            <ac:spMkLst>
              <pc:docMk/>
              <pc:sldMasterMk cId="1036937810" sldId="2147483660"/>
              <pc:sldLayoutMk cId="2210776350" sldId="2147483664"/>
              <ac:spMk id="10" creationId="{0CBB8B1D-2C2F-15DA-0CD6-CFEA7CEFD428}"/>
            </ac:spMkLst>
          </pc:spChg>
          <pc:spChg chg="add mod">
            <ac:chgData name="Emma Steinberg" userId="9af0fb35-e993-4777-b878-c9ff81dce0ca" providerId="ADAL" clId="{4C3359A8-61A9-4F4C-BBA4-BE065F81E3BF}" dt="2025-10-22T18:53:12.235" v="140" actId="1076"/>
            <ac:spMkLst>
              <pc:docMk/>
              <pc:sldMasterMk cId="1036937810" sldId="2147483660"/>
              <pc:sldLayoutMk cId="2210776350" sldId="2147483664"/>
              <ac:spMk id="11" creationId="{EB5A0ECC-9762-D4A2-8579-6A77C1BEC83E}"/>
            </ac:spMkLst>
          </pc:spChg>
        </pc:sldLayoutChg>
        <pc:sldLayoutChg chg="addSp delSp modSp mod setBg">
          <pc:chgData name="Emma Steinberg" userId="9af0fb35-e993-4777-b878-c9ff81dce0ca" providerId="ADAL" clId="{4C3359A8-61A9-4F4C-BBA4-BE065F81E3BF}" dt="2025-10-22T18:54:46.741" v="195" actId="14100"/>
          <pc:sldLayoutMkLst>
            <pc:docMk/>
            <pc:sldMasterMk cId="1036937810" sldId="2147483660"/>
            <pc:sldLayoutMk cId="1745312466" sldId="2147483665"/>
          </pc:sldLayoutMkLst>
          <pc:spChg chg="del">
            <ac:chgData name="Emma Steinberg" userId="9af0fb35-e993-4777-b878-c9ff81dce0ca" providerId="ADAL" clId="{4C3359A8-61A9-4F4C-BBA4-BE065F81E3BF}" dt="2025-10-22T18:53:25.135" v="146" actId="478"/>
            <ac:spMkLst>
              <pc:docMk/>
              <pc:sldMasterMk cId="1036937810" sldId="2147483660"/>
              <pc:sldLayoutMk cId="1745312466" sldId="2147483665"/>
              <ac:spMk id="2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3:20.884" v="142" actId="478"/>
            <ac:spMkLst>
              <pc:docMk/>
              <pc:sldMasterMk cId="1036937810" sldId="2147483660"/>
              <pc:sldLayoutMk cId="1745312466" sldId="2147483665"/>
              <ac:spMk id="3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3:20.072" v="141" actId="478"/>
            <ac:spMkLst>
              <pc:docMk/>
              <pc:sldMasterMk cId="1036937810" sldId="2147483660"/>
              <pc:sldLayoutMk cId="1745312466" sldId="2147483665"/>
              <ac:spMk id="4" creationId="{00000000-0000-0000-0000-000000000000}"/>
            </ac:spMkLst>
          </pc:spChg>
          <pc:spChg chg="del mod">
            <ac:chgData name="Emma Steinberg" userId="9af0fb35-e993-4777-b878-c9ff81dce0ca" providerId="ADAL" clId="{4C3359A8-61A9-4F4C-BBA4-BE065F81E3BF}" dt="2025-10-22T18:53:23.676" v="144" actId="478"/>
            <ac:spMkLst>
              <pc:docMk/>
              <pc:sldMasterMk cId="1036937810" sldId="2147483660"/>
              <pc:sldLayoutMk cId="1745312466" sldId="2147483665"/>
              <ac:spMk id="5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3:24.383" v="145" actId="478"/>
            <ac:spMkLst>
              <pc:docMk/>
              <pc:sldMasterMk cId="1036937810" sldId="2147483660"/>
              <pc:sldLayoutMk cId="1745312466" sldId="2147483665"/>
              <ac:spMk id="6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3:26.191" v="147" actId="478"/>
            <ac:spMkLst>
              <pc:docMk/>
              <pc:sldMasterMk cId="1036937810" sldId="2147483660"/>
              <pc:sldLayoutMk cId="1745312466" sldId="2147483665"/>
              <ac:spMk id="7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3:26.786" v="148" actId="478"/>
            <ac:spMkLst>
              <pc:docMk/>
              <pc:sldMasterMk cId="1036937810" sldId="2147483660"/>
              <pc:sldLayoutMk cId="1745312466" sldId="2147483665"/>
              <ac:spMk id="8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3:28.399" v="149" actId="478"/>
            <ac:spMkLst>
              <pc:docMk/>
              <pc:sldMasterMk cId="1036937810" sldId="2147483660"/>
              <pc:sldLayoutMk cId="1745312466" sldId="2147483665"/>
              <ac:spMk id="9" creationId="{00000000-0000-0000-0000-000000000000}"/>
            </ac:spMkLst>
          </pc:spChg>
          <pc:spChg chg="add mod">
            <ac:chgData name="Emma Steinberg" userId="9af0fb35-e993-4777-b878-c9ff81dce0ca" providerId="ADAL" clId="{4C3359A8-61A9-4F4C-BBA4-BE065F81E3BF}" dt="2025-10-22T18:53:50.549" v="160" actId="14100"/>
            <ac:spMkLst>
              <pc:docMk/>
              <pc:sldMasterMk cId="1036937810" sldId="2147483660"/>
              <pc:sldLayoutMk cId="1745312466" sldId="2147483665"/>
              <ac:spMk id="10" creationId="{575789DF-B4CB-37A8-4019-3EE865713AB9}"/>
            </ac:spMkLst>
          </pc:spChg>
          <pc:spChg chg="add mod">
            <ac:chgData name="Emma Steinberg" userId="9af0fb35-e993-4777-b878-c9ff81dce0ca" providerId="ADAL" clId="{4C3359A8-61A9-4F4C-BBA4-BE065F81E3BF}" dt="2025-10-22T18:53:56.773" v="168" actId="1038"/>
            <ac:spMkLst>
              <pc:docMk/>
              <pc:sldMasterMk cId="1036937810" sldId="2147483660"/>
              <pc:sldLayoutMk cId="1745312466" sldId="2147483665"/>
              <ac:spMk id="11" creationId="{6B3EF7A1-4E82-8AAD-BCDF-54471EBFBC10}"/>
            </ac:spMkLst>
          </pc:spChg>
          <pc:spChg chg="add mod">
            <ac:chgData name="Emma Steinberg" userId="9af0fb35-e993-4777-b878-c9ff81dce0ca" providerId="ADAL" clId="{4C3359A8-61A9-4F4C-BBA4-BE065F81E3BF}" dt="2025-10-22T18:54:19.637" v="187" actId="14100"/>
            <ac:spMkLst>
              <pc:docMk/>
              <pc:sldMasterMk cId="1036937810" sldId="2147483660"/>
              <pc:sldLayoutMk cId="1745312466" sldId="2147483665"/>
              <ac:spMk id="12" creationId="{D82EE8CC-2069-DD01-214A-866CC03ABEFB}"/>
            </ac:spMkLst>
          </pc:spChg>
          <pc:spChg chg="add mod">
            <ac:chgData name="Emma Steinberg" userId="9af0fb35-e993-4777-b878-c9ff81dce0ca" providerId="ADAL" clId="{4C3359A8-61A9-4F4C-BBA4-BE065F81E3BF}" dt="2025-10-22T18:54:32.415" v="191" actId="14100"/>
            <ac:spMkLst>
              <pc:docMk/>
              <pc:sldMasterMk cId="1036937810" sldId="2147483660"/>
              <pc:sldLayoutMk cId="1745312466" sldId="2147483665"/>
              <ac:spMk id="13" creationId="{D2173A4E-752A-6CC5-1923-D5B10BCF7EB2}"/>
            </ac:spMkLst>
          </pc:spChg>
          <pc:spChg chg="add mod">
            <ac:chgData name="Emma Steinberg" userId="9af0fb35-e993-4777-b878-c9ff81dce0ca" providerId="ADAL" clId="{4C3359A8-61A9-4F4C-BBA4-BE065F81E3BF}" dt="2025-10-22T18:54:46.741" v="195" actId="14100"/>
            <ac:spMkLst>
              <pc:docMk/>
              <pc:sldMasterMk cId="1036937810" sldId="2147483660"/>
              <pc:sldLayoutMk cId="1745312466" sldId="2147483665"/>
              <ac:spMk id="14" creationId="{03474F0A-5EEA-215E-EE7A-69015C3B2654}"/>
            </ac:spMkLst>
          </pc:spChg>
        </pc:sldLayoutChg>
        <pc:sldLayoutChg chg="addSp delSp modSp mod setBg">
          <pc:chgData name="Emma Steinberg" userId="9af0fb35-e993-4777-b878-c9ff81dce0ca" providerId="ADAL" clId="{4C3359A8-61A9-4F4C-BBA4-BE065F81E3BF}" dt="2025-10-22T18:55:58.039" v="239" actId="1036"/>
          <pc:sldLayoutMkLst>
            <pc:docMk/>
            <pc:sldMasterMk cId="1036937810" sldId="2147483660"/>
            <pc:sldLayoutMk cId="3936135291" sldId="2147483666"/>
          </pc:sldLayoutMkLst>
          <pc:spChg chg="del">
            <ac:chgData name="Emma Steinberg" userId="9af0fb35-e993-4777-b878-c9ff81dce0ca" providerId="ADAL" clId="{4C3359A8-61A9-4F4C-BBA4-BE065F81E3BF}" dt="2025-10-22T18:54:52.766" v="196" actId="478"/>
            <ac:spMkLst>
              <pc:docMk/>
              <pc:sldMasterMk cId="1036937810" sldId="2147483660"/>
              <pc:sldLayoutMk cId="3936135291" sldId="2147483666"/>
              <ac:spMk id="2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4:53.477" v="197" actId="478"/>
            <ac:spMkLst>
              <pc:docMk/>
              <pc:sldMasterMk cId="1036937810" sldId="2147483660"/>
              <pc:sldLayoutMk cId="3936135291" sldId="2147483666"/>
              <ac:spMk id="3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4:54.963" v="198" actId="478"/>
            <ac:spMkLst>
              <pc:docMk/>
              <pc:sldMasterMk cId="1036937810" sldId="2147483660"/>
              <pc:sldLayoutMk cId="3936135291" sldId="2147483666"/>
              <ac:spMk id="4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4:55.538" v="199" actId="478"/>
            <ac:spMkLst>
              <pc:docMk/>
              <pc:sldMasterMk cId="1036937810" sldId="2147483660"/>
              <pc:sldLayoutMk cId="3936135291" sldId="2147483666"/>
              <ac:spMk id="5" creationId="{00000000-0000-0000-0000-000000000000}"/>
            </ac:spMkLst>
          </pc:spChg>
          <pc:spChg chg="add mod">
            <ac:chgData name="Emma Steinberg" userId="9af0fb35-e993-4777-b878-c9ff81dce0ca" providerId="ADAL" clId="{4C3359A8-61A9-4F4C-BBA4-BE065F81E3BF}" dt="2025-10-22T18:55:27.897" v="219" actId="1038"/>
            <ac:spMkLst>
              <pc:docMk/>
              <pc:sldMasterMk cId="1036937810" sldId="2147483660"/>
              <pc:sldLayoutMk cId="3936135291" sldId="2147483666"/>
              <ac:spMk id="6" creationId="{69DCEA89-9F96-B08B-9864-C7097B18F889}"/>
            </ac:spMkLst>
          </pc:spChg>
          <pc:spChg chg="add mod">
            <ac:chgData name="Emma Steinberg" userId="9af0fb35-e993-4777-b878-c9ff81dce0ca" providerId="ADAL" clId="{4C3359A8-61A9-4F4C-BBA4-BE065F81E3BF}" dt="2025-10-22T18:55:35.744" v="227" actId="1038"/>
            <ac:spMkLst>
              <pc:docMk/>
              <pc:sldMasterMk cId="1036937810" sldId="2147483660"/>
              <pc:sldLayoutMk cId="3936135291" sldId="2147483666"/>
              <ac:spMk id="7" creationId="{37CEB1F5-4027-2132-6876-39D3AB3300C3}"/>
            </ac:spMkLst>
          </pc:spChg>
          <pc:spChg chg="add mod">
            <ac:chgData name="Emma Steinberg" userId="9af0fb35-e993-4777-b878-c9ff81dce0ca" providerId="ADAL" clId="{4C3359A8-61A9-4F4C-BBA4-BE065F81E3BF}" dt="2025-10-22T18:55:40.512" v="229" actId="1076"/>
            <ac:spMkLst>
              <pc:docMk/>
              <pc:sldMasterMk cId="1036937810" sldId="2147483660"/>
              <pc:sldLayoutMk cId="3936135291" sldId="2147483666"/>
              <ac:spMk id="8" creationId="{347AA36E-D37D-93BA-F3A4-2F15CABA1CD7}"/>
            </ac:spMkLst>
          </pc:spChg>
          <pc:spChg chg="add mod">
            <ac:chgData name="Emma Steinberg" userId="9af0fb35-e993-4777-b878-c9ff81dce0ca" providerId="ADAL" clId="{4C3359A8-61A9-4F4C-BBA4-BE065F81E3BF}" dt="2025-10-22T18:55:58.039" v="239" actId="1036"/>
            <ac:spMkLst>
              <pc:docMk/>
              <pc:sldMasterMk cId="1036937810" sldId="2147483660"/>
              <pc:sldLayoutMk cId="3936135291" sldId="2147483666"/>
              <ac:spMk id="9" creationId="{80B5FE9D-D78B-6C2E-35F1-C97AD375C6BE}"/>
            </ac:spMkLst>
          </pc:spChg>
          <pc:spChg chg="add mod">
            <ac:chgData name="Emma Steinberg" userId="9af0fb35-e993-4777-b878-c9ff81dce0ca" providerId="ADAL" clId="{4C3359A8-61A9-4F4C-BBA4-BE065F81E3BF}" dt="2025-10-22T18:55:58.039" v="239" actId="1036"/>
            <ac:spMkLst>
              <pc:docMk/>
              <pc:sldMasterMk cId="1036937810" sldId="2147483660"/>
              <pc:sldLayoutMk cId="3936135291" sldId="2147483666"/>
              <ac:spMk id="10" creationId="{9E0D3789-7A0F-C5F6-7CED-FBCD58C5C1A3}"/>
            </ac:spMkLst>
          </pc:spChg>
          <pc:spChg chg="add mod">
            <ac:chgData name="Emma Steinberg" userId="9af0fb35-e993-4777-b878-c9ff81dce0ca" providerId="ADAL" clId="{4C3359A8-61A9-4F4C-BBA4-BE065F81E3BF}" dt="2025-10-22T18:55:58.039" v="239" actId="1036"/>
            <ac:spMkLst>
              <pc:docMk/>
              <pc:sldMasterMk cId="1036937810" sldId="2147483660"/>
              <pc:sldLayoutMk cId="3936135291" sldId="2147483666"/>
              <ac:spMk id="11" creationId="{2DEC9A9C-21E8-03AA-9A0E-ADBB781466EA}"/>
            </ac:spMkLst>
          </pc:spChg>
        </pc:sldLayoutChg>
        <pc:sldLayoutChg chg="addSp delSp modSp mod setBg">
          <pc:chgData name="Emma Steinberg" userId="9af0fb35-e993-4777-b878-c9ff81dce0ca" providerId="ADAL" clId="{4C3359A8-61A9-4F4C-BBA4-BE065F81E3BF}" dt="2025-10-22T18:58:29.658" v="319" actId="14100"/>
          <pc:sldLayoutMkLst>
            <pc:docMk/>
            <pc:sldMasterMk cId="1036937810" sldId="2147483660"/>
            <pc:sldLayoutMk cId="2334976722" sldId="2147483667"/>
          </pc:sldLayoutMkLst>
          <pc:spChg chg="del">
            <ac:chgData name="Emma Steinberg" userId="9af0fb35-e993-4777-b878-c9ff81dce0ca" providerId="ADAL" clId="{4C3359A8-61A9-4F4C-BBA4-BE065F81E3BF}" dt="2025-10-22T18:56:04.693" v="240" actId="478"/>
            <ac:spMkLst>
              <pc:docMk/>
              <pc:sldMasterMk cId="1036937810" sldId="2147483660"/>
              <pc:sldLayoutMk cId="2334976722" sldId="2147483667"/>
              <ac:spMk id="2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6:05.697" v="241" actId="478"/>
            <ac:spMkLst>
              <pc:docMk/>
              <pc:sldMasterMk cId="1036937810" sldId="2147483660"/>
              <pc:sldLayoutMk cId="2334976722" sldId="2147483667"/>
              <ac:spMk id="3" creationId="{00000000-0000-0000-0000-000000000000}"/>
            </ac:spMkLst>
          </pc:spChg>
          <pc:spChg chg="del">
            <ac:chgData name="Emma Steinberg" userId="9af0fb35-e993-4777-b878-c9ff81dce0ca" providerId="ADAL" clId="{4C3359A8-61A9-4F4C-BBA4-BE065F81E3BF}" dt="2025-10-22T18:56:06.609" v="242" actId="478"/>
            <ac:spMkLst>
              <pc:docMk/>
              <pc:sldMasterMk cId="1036937810" sldId="2147483660"/>
              <pc:sldLayoutMk cId="2334976722" sldId="2147483667"/>
              <ac:spMk id="4" creationId="{00000000-0000-0000-0000-000000000000}"/>
            </ac:spMkLst>
          </pc:spChg>
          <pc:spChg chg="add mod">
            <ac:chgData name="Emma Steinberg" userId="9af0fb35-e993-4777-b878-c9ff81dce0ca" providerId="ADAL" clId="{4C3359A8-61A9-4F4C-BBA4-BE065F81E3BF}" dt="2025-10-22T18:57:00.395" v="264" actId="14100"/>
            <ac:spMkLst>
              <pc:docMk/>
              <pc:sldMasterMk cId="1036937810" sldId="2147483660"/>
              <pc:sldLayoutMk cId="2334976722" sldId="2147483667"/>
              <ac:spMk id="5" creationId="{846157CA-F2C0-8B52-B3B5-45CD3BE2C2E2}"/>
            </ac:spMkLst>
          </pc:spChg>
          <pc:spChg chg="add del mod">
            <ac:chgData name="Emma Steinberg" userId="9af0fb35-e993-4777-b878-c9ff81dce0ca" providerId="ADAL" clId="{4C3359A8-61A9-4F4C-BBA4-BE065F81E3BF}" dt="2025-10-22T18:56:39.090" v="249" actId="478"/>
            <ac:spMkLst>
              <pc:docMk/>
              <pc:sldMasterMk cId="1036937810" sldId="2147483660"/>
              <pc:sldLayoutMk cId="2334976722" sldId="2147483667"/>
              <ac:spMk id="6" creationId="{04343A91-2139-DF43-6EBB-14A7FBFB407E}"/>
            </ac:spMkLst>
          </pc:spChg>
          <pc:spChg chg="add del mod">
            <ac:chgData name="Emma Steinberg" userId="9af0fb35-e993-4777-b878-c9ff81dce0ca" providerId="ADAL" clId="{4C3359A8-61A9-4F4C-BBA4-BE065F81E3BF}" dt="2025-10-22T18:56:38.113" v="248" actId="478"/>
            <ac:spMkLst>
              <pc:docMk/>
              <pc:sldMasterMk cId="1036937810" sldId="2147483660"/>
              <pc:sldLayoutMk cId="2334976722" sldId="2147483667"/>
              <ac:spMk id="7" creationId="{7D177E8D-C0D9-A670-AB94-FBDD8F64BAC3}"/>
            </ac:spMkLst>
          </pc:spChg>
          <pc:spChg chg="add mod">
            <ac:chgData name="Emma Steinberg" userId="9af0fb35-e993-4777-b878-c9ff81dce0ca" providerId="ADAL" clId="{4C3359A8-61A9-4F4C-BBA4-BE065F81E3BF}" dt="2025-10-22T18:57:22.206" v="278" actId="1036"/>
            <ac:spMkLst>
              <pc:docMk/>
              <pc:sldMasterMk cId="1036937810" sldId="2147483660"/>
              <pc:sldLayoutMk cId="2334976722" sldId="2147483667"/>
              <ac:spMk id="8" creationId="{4C836021-D9C5-84FF-4E4B-5CFBF1BBC6EA}"/>
            </ac:spMkLst>
          </pc:spChg>
          <pc:spChg chg="add mod">
            <ac:chgData name="Emma Steinberg" userId="9af0fb35-e993-4777-b878-c9ff81dce0ca" providerId="ADAL" clId="{4C3359A8-61A9-4F4C-BBA4-BE065F81E3BF}" dt="2025-10-22T18:57:34.756" v="287" actId="1038"/>
            <ac:spMkLst>
              <pc:docMk/>
              <pc:sldMasterMk cId="1036937810" sldId="2147483660"/>
              <pc:sldLayoutMk cId="2334976722" sldId="2147483667"/>
              <ac:spMk id="9" creationId="{07EA5CB9-DA7B-EA36-3BAA-F0954FB117DB}"/>
            </ac:spMkLst>
          </pc:spChg>
          <pc:spChg chg="add mod">
            <ac:chgData name="Emma Steinberg" userId="9af0fb35-e993-4777-b878-c9ff81dce0ca" providerId="ADAL" clId="{4C3359A8-61A9-4F4C-BBA4-BE065F81E3BF}" dt="2025-10-22T18:57:42.762" v="294" actId="1037"/>
            <ac:spMkLst>
              <pc:docMk/>
              <pc:sldMasterMk cId="1036937810" sldId="2147483660"/>
              <pc:sldLayoutMk cId="2334976722" sldId="2147483667"/>
              <ac:spMk id="10" creationId="{B409F3B6-D6C8-0CCB-BA94-1EDDA78051CA}"/>
            </ac:spMkLst>
          </pc:spChg>
          <pc:spChg chg="add mod">
            <ac:chgData name="Emma Steinberg" userId="9af0fb35-e993-4777-b878-c9ff81dce0ca" providerId="ADAL" clId="{4C3359A8-61A9-4F4C-BBA4-BE065F81E3BF}" dt="2025-10-22T18:57:51.762" v="301" actId="1037"/>
            <ac:spMkLst>
              <pc:docMk/>
              <pc:sldMasterMk cId="1036937810" sldId="2147483660"/>
              <pc:sldLayoutMk cId="2334976722" sldId="2147483667"/>
              <ac:spMk id="11" creationId="{10D366B9-DD06-4DD4-BE05-1C5BDC039FB4}"/>
            </ac:spMkLst>
          </pc:spChg>
          <pc:spChg chg="add mod">
            <ac:chgData name="Emma Steinberg" userId="9af0fb35-e993-4777-b878-c9ff81dce0ca" providerId="ADAL" clId="{4C3359A8-61A9-4F4C-BBA4-BE065F81E3BF}" dt="2025-10-22T18:57:58.810" v="306" actId="1036"/>
            <ac:spMkLst>
              <pc:docMk/>
              <pc:sldMasterMk cId="1036937810" sldId="2147483660"/>
              <pc:sldLayoutMk cId="2334976722" sldId="2147483667"/>
              <ac:spMk id="12" creationId="{305A9863-09FF-5381-1CED-E574EE0FF053}"/>
            </ac:spMkLst>
          </pc:spChg>
          <pc:spChg chg="add mod">
            <ac:chgData name="Emma Steinberg" userId="9af0fb35-e993-4777-b878-c9ff81dce0ca" providerId="ADAL" clId="{4C3359A8-61A9-4F4C-BBA4-BE065F81E3BF}" dt="2025-10-22T18:58:04.672" v="308" actId="1076"/>
            <ac:spMkLst>
              <pc:docMk/>
              <pc:sldMasterMk cId="1036937810" sldId="2147483660"/>
              <pc:sldLayoutMk cId="2334976722" sldId="2147483667"/>
              <ac:spMk id="13" creationId="{BB450018-21B9-B335-8909-51BFBE0C2CE0}"/>
            </ac:spMkLst>
          </pc:spChg>
          <pc:spChg chg="add mod">
            <ac:chgData name="Emma Steinberg" userId="9af0fb35-e993-4777-b878-c9ff81dce0ca" providerId="ADAL" clId="{4C3359A8-61A9-4F4C-BBA4-BE065F81E3BF}" dt="2025-10-22T18:58:19.765" v="316" actId="1037"/>
            <ac:spMkLst>
              <pc:docMk/>
              <pc:sldMasterMk cId="1036937810" sldId="2147483660"/>
              <pc:sldLayoutMk cId="2334976722" sldId="2147483667"/>
              <ac:spMk id="14" creationId="{84391BEB-696F-42DA-4A81-432CCD490CB1}"/>
            </ac:spMkLst>
          </pc:spChg>
          <pc:spChg chg="add mod">
            <ac:chgData name="Emma Steinberg" userId="9af0fb35-e993-4777-b878-c9ff81dce0ca" providerId="ADAL" clId="{4C3359A8-61A9-4F4C-BBA4-BE065F81E3BF}" dt="2025-10-22T18:58:29.658" v="319" actId="14100"/>
            <ac:spMkLst>
              <pc:docMk/>
              <pc:sldMasterMk cId="1036937810" sldId="2147483660"/>
              <pc:sldLayoutMk cId="2334976722" sldId="2147483667"/>
              <ac:spMk id="15" creationId="{02379696-123B-8C41-ADD9-1537F8563445}"/>
            </ac:spMkLst>
          </pc:spChg>
        </pc:sldLayoutChg>
        <pc:sldLayoutChg chg="modSp mod setBg">
          <pc:chgData name="Emma Steinberg" userId="9af0fb35-e993-4777-b878-c9ff81dce0ca" providerId="ADAL" clId="{4C3359A8-61A9-4F4C-BBA4-BE065F81E3BF}" dt="2025-10-22T19:03:54.584" v="463" actId="1035"/>
          <pc:sldLayoutMkLst>
            <pc:docMk/>
            <pc:sldMasterMk cId="1036937810" sldId="2147483660"/>
            <pc:sldLayoutMk cId="4099090021" sldId="2147483672"/>
          </pc:sldLayoutMkLst>
          <pc:spChg chg="mod">
            <ac:chgData name="Emma Steinberg" userId="9af0fb35-e993-4777-b878-c9ff81dce0ca" providerId="ADAL" clId="{4C3359A8-61A9-4F4C-BBA4-BE065F81E3BF}" dt="2025-10-22T19:03:54.584" v="463" actId="1035"/>
            <ac:spMkLst>
              <pc:docMk/>
              <pc:sldMasterMk cId="1036937810" sldId="2147483660"/>
              <pc:sldLayoutMk cId="4099090021" sldId="2147483672"/>
              <ac:spMk id="7" creationId="{2AC1CDEE-1A76-DB87-55CA-DC2B7A1906FD}"/>
            </ac:spMkLst>
          </pc:spChg>
        </pc:sldLayoutChg>
        <pc:sldLayoutChg chg="del">
          <pc:chgData name="Emma Steinberg" userId="9af0fb35-e993-4777-b878-c9ff81dce0ca" providerId="ADAL" clId="{4C3359A8-61A9-4F4C-BBA4-BE065F81E3BF}" dt="2025-10-22T18:59:19.830" v="324" actId="2696"/>
          <pc:sldLayoutMkLst>
            <pc:docMk/>
            <pc:sldMasterMk cId="1036937810" sldId="2147483660"/>
            <pc:sldLayoutMk cId="1415709444" sldId="2147483673"/>
          </pc:sldLayoutMkLst>
        </pc:sldLayoutChg>
        <pc:sldLayoutChg chg="del">
          <pc:chgData name="Emma Steinberg" userId="9af0fb35-e993-4777-b878-c9ff81dce0ca" providerId="ADAL" clId="{4C3359A8-61A9-4F4C-BBA4-BE065F81E3BF}" dt="2025-10-22T18:59:22.282" v="325" actId="2696"/>
          <pc:sldLayoutMkLst>
            <pc:docMk/>
            <pc:sldMasterMk cId="1036937810" sldId="2147483660"/>
            <pc:sldLayoutMk cId="2406770651" sldId="2147483674"/>
          </pc:sldLayoutMkLst>
        </pc:sldLayoutChg>
        <pc:sldLayoutChg chg="del">
          <pc:chgData name="Emma Steinberg" userId="9af0fb35-e993-4777-b878-c9ff81dce0ca" providerId="ADAL" clId="{4C3359A8-61A9-4F4C-BBA4-BE065F81E3BF}" dt="2025-10-22T18:59:23.839" v="326" actId="2696"/>
          <pc:sldLayoutMkLst>
            <pc:docMk/>
            <pc:sldMasterMk cId="1036937810" sldId="2147483660"/>
            <pc:sldLayoutMk cId="3488779256" sldId="2147483675"/>
          </pc:sldLayoutMkLst>
        </pc:sldLayoutChg>
        <pc:sldLayoutChg chg="del">
          <pc:chgData name="Emma Steinberg" userId="9af0fb35-e993-4777-b878-c9ff81dce0ca" providerId="ADAL" clId="{4C3359A8-61A9-4F4C-BBA4-BE065F81E3BF}" dt="2025-10-22T18:59:26.603" v="327" actId="2696"/>
          <pc:sldLayoutMkLst>
            <pc:docMk/>
            <pc:sldMasterMk cId="1036937810" sldId="2147483660"/>
            <pc:sldLayoutMk cId="102721596" sldId="2147483676"/>
          </pc:sldLayoutMkLst>
        </pc:sldLayoutChg>
      </pc:sldMasterChg>
    </pc:docChg>
  </pc:docChgLst>
  <pc:docChgLst>
    <pc:chgData name="Emma Steinberg" userId="9af0fb35-e993-4777-b878-c9ff81dce0ca" providerId="ADAL" clId="{72714DDB-898D-4CB4-934C-E9738B1CE5F3}"/>
    <pc:docChg chg="undo custSel addSld delSld modSld modMainMaster">
      <pc:chgData name="Emma Steinberg" userId="9af0fb35-e993-4777-b878-c9ff81dce0ca" providerId="ADAL" clId="{72714DDB-898D-4CB4-934C-E9738B1CE5F3}" dt="2025-04-17T15:24:20.537" v="270" actId="700"/>
      <pc:docMkLst>
        <pc:docMk/>
      </pc:docMkLst>
      <pc:sldChg chg="addSp delSp modSp add del mod modClrScheme chgLayout">
        <pc:chgData name="Emma Steinberg" userId="9af0fb35-e993-4777-b878-c9ff81dce0ca" providerId="ADAL" clId="{72714DDB-898D-4CB4-934C-E9738B1CE5F3}" dt="2025-04-17T15:22:34.695" v="223" actId="700"/>
        <pc:sldMkLst>
          <pc:docMk/>
          <pc:sldMk cId="535271642" sldId="259"/>
        </pc:sldMkLst>
      </pc:sldChg>
      <pc:sldChg chg="addSp delSp modSp add del mod chgLayout">
        <pc:chgData name="Emma Steinberg" userId="9af0fb35-e993-4777-b878-c9ff81dce0ca" providerId="ADAL" clId="{72714DDB-898D-4CB4-934C-E9738B1CE5F3}" dt="2025-04-17T15:22:39.682" v="224" actId="700"/>
        <pc:sldMkLst>
          <pc:docMk/>
          <pc:sldMk cId="3510519498" sldId="260"/>
        </pc:sldMkLst>
      </pc:sldChg>
      <pc:sldChg chg="addSp delSp modSp add del mod chgLayout">
        <pc:chgData name="Emma Steinberg" userId="9af0fb35-e993-4777-b878-c9ff81dce0ca" providerId="ADAL" clId="{72714DDB-898D-4CB4-934C-E9738B1CE5F3}" dt="2025-04-17T15:22:44.007" v="225" actId="700"/>
        <pc:sldMkLst>
          <pc:docMk/>
          <pc:sldMk cId="3116005519" sldId="261"/>
        </pc:sldMkLst>
      </pc:sldChg>
      <pc:sldChg chg="addSp delSp modSp add del mod modClrScheme chgLayout">
        <pc:chgData name="Emma Steinberg" userId="9af0fb35-e993-4777-b878-c9ff81dce0ca" providerId="ADAL" clId="{72714DDB-898D-4CB4-934C-E9738B1CE5F3}" dt="2025-04-17T15:24:20.537" v="270" actId="700"/>
        <pc:sldMkLst>
          <pc:docMk/>
          <pc:sldMk cId="1939982314" sldId="262"/>
        </pc:sldMkLst>
      </pc:sldChg>
      <pc:sldChg chg="add del">
        <pc:chgData name="Emma Steinberg" userId="9af0fb35-e993-4777-b878-c9ff81dce0ca" providerId="ADAL" clId="{72714DDB-898D-4CB4-934C-E9738B1CE5F3}" dt="2025-04-17T15:22:53.688" v="227" actId="2696"/>
        <pc:sldMkLst>
          <pc:docMk/>
          <pc:sldMk cId="4263395067" sldId="263"/>
        </pc:sldMkLst>
      </pc:sldChg>
      <pc:sldMasterChg chg="addSldLayout delSldLayout modSldLayout">
        <pc:chgData name="Emma Steinberg" userId="9af0fb35-e993-4777-b878-c9ff81dce0ca" providerId="ADAL" clId="{72714DDB-898D-4CB4-934C-E9738B1CE5F3}" dt="2025-04-17T15:23:53.423" v="269" actId="404"/>
        <pc:sldMasterMkLst>
          <pc:docMk/>
          <pc:sldMasterMk cId="1036937810" sldId="2147483660"/>
        </pc:sldMasterMkLst>
        <pc:sldLayoutChg chg="modSp mod setBg">
          <pc:chgData name="Emma Steinberg" userId="9af0fb35-e993-4777-b878-c9ff81dce0ca" providerId="ADAL" clId="{72714DDB-898D-4CB4-934C-E9738B1CE5F3}" dt="2025-04-17T14:18:55.375" v="65" actId="1076"/>
          <pc:sldLayoutMkLst>
            <pc:docMk/>
            <pc:sldMasterMk cId="1036937810" sldId="2147483660"/>
            <pc:sldLayoutMk cId="4099090021" sldId="2147483672"/>
          </pc:sldLayoutMkLst>
        </pc:sldLayoutChg>
        <pc:sldLayoutChg chg="modSp add del mod setBg">
          <pc:chgData name="Emma Steinberg" userId="9af0fb35-e993-4777-b878-c9ff81dce0ca" providerId="ADAL" clId="{72714DDB-898D-4CB4-934C-E9738B1CE5F3}" dt="2025-04-17T15:21:54.375" v="217" actId="2696"/>
          <pc:sldLayoutMkLst>
            <pc:docMk/>
            <pc:sldMasterMk cId="1036937810" sldId="2147483660"/>
            <pc:sldLayoutMk cId="1415709444" sldId="2147483673"/>
          </pc:sldLayoutMkLst>
        </pc:sldLayoutChg>
        <pc:sldLayoutChg chg="addSp modSp add del mod setBg">
          <pc:chgData name="Emma Steinberg" userId="9af0fb35-e993-4777-b878-c9ff81dce0ca" providerId="ADAL" clId="{72714DDB-898D-4CB4-934C-E9738B1CE5F3}" dt="2025-04-17T15:21:55.551" v="219" actId="2696"/>
          <pc:sldLayoutMkLst>
            <pc:docMk/>
            <pc:sldMasterMk cId="1036937810" sldId="2147483660"/>
            <pc:sldLayoutMk cId="2406770651" sldId="2147483674"/>
          </pc:sldLayoutMkLst>
        </pc:sldLayoutChg>
        <pc:sldLayoutChg chg="addSp delSp modSp add del mod setBg">
          <pc:chgData name="Emma Steinberg" userId="9af0fb35-e993-4777-b878-c9ff81dce0ca" providerId="ADAL" clId="{72714DDB-898D-4CB4-934C-E9738B1CE5F3}" dt="2025-04-17T15:21:54.874" v="218" actId="2696"/>
          <pc:sldLayoutMkLst>
            <pc:docMk/>
            <pc:sldMasterMk cId="1036937810" sldId="2147483660"/>
            <pc:sldLayoutMk cId="3488779256" sldId="2147483675"/>
          </pc:sldLayoutMkLst>
        </pc:sldLayoutChg>
        <pc:sldLayoutChg chg="addSp delSp modSp add del mod setBg">
          <pc:chgData name="Emma Steinberg" userId="9af0fb35-e993-4777-b878-c9ff81dce0ca" providerId="ADAL" clId="{72714DDB-898D-4CB4-934C-E9738B1CE5F3}" dt="2025-04-17T15:21:55.829" v="220" actId="2696"/>
          <pc:sldLayoutMkLst>
            <pc:docMk/>
            <pc:sldMasterMk cId="1036937810" sldId="2147483660"/>
            <pc:sldLayoutMk cId="102721596" sldId="2147483676"/>
          </pc:sldLayoutMkLst>
        </pc:sldLayoutChg>
        <pc:sldLayoutChg chg="modSp add del">
          <pc:chgData name="Emma Steinberg" userId="9af0fb35-e993-4777-b878-c9ff81dce0ca" providerId="ADAL" clId="{72714DDB-898D-4CB4-934C-E9738B1CE5F3}" dt="2025-04-17T15:23:53.423" v="269" actId="404"/>
          <pc:sldLayoutMkLst>
            <pc:docMk/>
            <pc:sldMasterMk cId="1036937810" sldId="2147483660"/>
            <pc:sldLayoutMk cId="3343606595" sldId="214748367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67EC701-8D97-E158-8CB8-C410940727E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870332" y="4737252"/>
            <a:ext cx="8482988" cy="7238083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87642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8ECE-859C-4762-A705-23B13667DCD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D0BD-F97D-4BBB-AF85-75052C00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507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684525"/>
            <a:ext cx="2218134" cy="10895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684525"/>
            <a:ext cx="6525816" cy="10895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8ECE-859C-4762-A705-23B13667DCD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D0BD-F97D-4BBB-AF85-75052C00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44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C1CDEE-1A76-DB87-55CA-DC2B7A1906FD}"/>
              </a:ext>
            </a:extLst>
          </p:cNvPr>
          <p:cNvSpPr txBox="1"/>
          <p:nvPr userDrawn="1"/>
        </p:nvSpPr>
        <p:spPr>
          <a:xfrm>
            <a:off x="398693" y="4306805"/>
            <a:ext cx="948961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to Create a Collage:</a:t>
            </a:r>
          </a:p>
          <a:p>
            <a:endParaRPr lang="en-US" sz="3200" dirty="0"/>
          </a:p>
          <a:p>
            <a:pPr marL="1392883" indent="-1392883">
              <a:buAutoNum type="arabicPeriod"/>
            </a:pPr>
            <a:r>
              <a:rPr lang="en-US" sz="3200" dirty="0"/>
              <a:t>Select any slide from the presentation depending on the number of photos you would like to insert.</a:t>
            </a:r>
          </a:p>
          <a:p>
            <a:pPr marL="1392883" indent="-1392883">
              <a:buAutoNum type="arabicPeriod"/>
            </a:pPr>
            <a:r>
              <a:rPr lang="en-US" sz="3200" dirty="0"/>
              <a:t>Click on the “Insert Image” icon at the center of each box to drop in a photo.</a:t>
            </a:r>
          </a:p>
          <a:p>
            <a:pPr marL="1392883" indent="-1392883">
              <a:buAutoNum type="arabicPeriod"/>
            </a:pPr>
            <a:r>
              <a:rPr lang="en-US" sz="3200" dirty="0"/>
              <a:t>Once all photos have been added, save your collage using the below steps:</a:t>
            </a:r>
          </a:p>
          <a:p>
            <a:pPr marL="3392976" lvl="1" indent="-1607172">
              <a:buFont typeface="+mj-lt"/>
              <a:buAutoNum type="romanLcPeriod"/>
            </a:pPr>
            <a:r>
              <a:rPr lang="en-US" sz="3200" dirty="0"/>
              <a:t>Make sure your collage slide is selected. This means it should be the slide on your screen.</a:t>
            </a:r>
          </a:p>
          <a:p>
            <a:pPr marL="3392976" lvl="1" indent="-1607172">
              <a:buFont typeface="+mj-lt"/>
              <a:buAutoNum type="romanLcPeriod"/>
            </a:pPr>
            <a:r>
              <a:rPr lang="en-US" sz="3200" dirty="0"/>
              <a:t>File &gt; Save As &gt; PNG</a:t>
            </a:r>
          </a:p>
          <a:p>
            <a:pPr marL="3392976" lvl="1" indent="-1607172">
              <a:buFont typeface="+mj-lt"/>
              <a:buAutoNum type="romanLcPeriod"/>
            </a:pPr>
            <a:r>
              <a:rPr lang="en-US" sz="3200" dirty="0"/>
              <a:t>Select “Just this slide.”</a:t>
            </a:r>
          </a:p>
        </p:txBody>
      </p:sp>
    </p:spTree>
    <p:extLst>
      <p:ext uri="{BB962C8B-B14F-4D97-AF65-F5344CB8AC3E}">
        <p14:creationId xmlns:p14="http://schemas.microsoft.com/office/powerpoint/2010/main" val="4099090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F42D426-A108-380A-82D2-9C60B894DA33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002534" y="4616067"/>
            <a:ext cx="8295702" cy="3360146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E08CA6F-6FB8-4ED0-4D7E-39576A7BE1D7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002534" y="8745556"/>
            <a:ext cx="8295702" cy="3360146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980147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FF483C5-7DCA-AA48-BC2F-30525E7E7716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995649" y="4748508"/>
            <a:ext cx="8295702" cy="3360146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F72E5B9-3F2E-1EFF-21BC-A97AA456C309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95649" y="8866980"/>
            <a:ext cx="3576351" cy="3360146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75545C4-3CFD-91AF-A09C-DEF49289658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715002" y="8866980"/>
            <a:ext cx="3576351" cy="3360146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398399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0421B15-4A6F-8BB7-B2B9-8A3623607D5F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918530" y="4581417"/>
            <a:ext cx="3796689" cy="3460896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43BD7A5A-4E36-4B80-1BB3-69FB7AA5046D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5648902" y="4581417"/>
            <a:ext cx="3796689" cy="3460896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CBB8B1D-2C2F-15DA-0CD6-CFEA7CEFD428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8530" y="8688872"/>
            <a:ext cx="3796689" cy="3460896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B5A0ECC-9762-D4A2-8579-6A77C1BEC8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648902" y="8688872"/>
            <a:ext cx="3796689" cy="3460896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21077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75789DF-B4CB-37A8-4019-3EE865713AB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797344" y="8534635"/>
            <a:ext cx="4193297" cy="3495783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B3EF7A1-4E82-8AAD-BCDF-54471EBFBC10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587845" y="8534635"/>
            <a:ext cx="4193297" cy="3495783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82EE8CC-2069-DD01-214A-866CC03ABEFB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197883" y="3520123"/>
            <a:ext cx="5583259" cy="4301853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2173A4E-752A-6CC5-1923-D5B10BCF7EB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97344" y="3520123"/>
            <a:ext cx="2772121" cy="4301853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03474F0A-5EEA-215E-EE7A-69015C3B2654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227065" y="477632"/>
            <a:ext cx="2554077" cy="2452856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174531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69DCEA89-9F96-B08B-9864-C7097B18F88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15705" y="4809097"/>
            <a:ext cx="2390204" cy="322220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37CEB1F5-4027-2132-6876-39D3AB3300C3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904330" y="4817481"/>
            <a:ext cx="2390204" cy="322220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47AA36E-D37D-93BA-F3A4-2F15CABA1CD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081091" y="4817481"/>
            <a:ext cx="2390204" cy="322220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80B5FE9D-D78B-6C2E-35F1-C97AD375C6BE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815705" y="8729266"/>
            <a:ext cx="2390204" cy="322220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E0D3789-7A0F-C5F6-7CED-FBCD58C5C1A3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3904330" y="8737650"/>
            <a:ext cx="2390204" cy="322220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DEC9A9C-21E8-03AA-9A0E-ADBB781466EA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7081091" y="8737650"/>
            <a:ext cx="2390204" cy="322220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393613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46157CA-F2C0-8B52-B3B5-45CD3BE2C2E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51300" y="3553173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4C836021-D9C5-84FF-4E4B-5CFBF1BBC6EA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84351" y="6558942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EA5CB9-DA7B-EA36-3BAA-F0954FB117DB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788653" y="3553173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B409F3B6-D6C8-0CCB-BA94-1EDDA78051CA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7059057" y="3553173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0D366B9-DD06-4DD4-BE05-1C5BDC039FB4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3821704" y="6558942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05A9863-09FF-5381-1CED-E574EE0FF053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7103127" y="6547925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BB450018-21B9-B335-8909-51BFBE0C2CE0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7103127" y="9542677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4391BEB-696F-42DA-4A81-432CCD490CB1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551300" y="609833"/>
            <a:ext cx="2599524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02379696-123B-8C41-ADD9-1537F8563445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3788653" y="609833"/>
            <a:ext cx="5869928" cy="2484070"/>
          </a:xfrm>
        </p:spPr>
        <p:txBody>
          <a:bodyPr/>
          <a:lstStyle>
            <a:lvl1pPr marL="0" indent="0">
              <a:buNone/>
              <a:defRPr sz="5999"/>
            </a:lvl1pPr>
            <a:lvl2pPr marL="857159" indent="0">
              <a:buNone/>
              <a:defRPr sz="5249"/>
            </a:lvl2pPr>
            <a:lvl3pPr marL="1714317" indent="0">
              <a:buNone/>
              <a:defRPr sz="4500"/>
            </a:lvl3pPr>
            <a:lvl4pPr marL="2571476" indent="0">
              <a:buNone/>
              <a:defRPr sz="3750"/>
            </a:lvl4pPr>
            <a:lvl5pPr marL="3428634" indent="0">
              <a:buNone/>
              <a:defRPr sz="3750"/>
            </a:lvl5pPr>
            <a:lvl6pPr marL="4285793" indent="0">
              <a:buNone/>
              <a:defRPr sz="3750"/>
            </a:lvl6pPr>
            <a:lvl7pPr marL="5142951" indent="0">
              <a:buNone/>
              <a:defRPr sz="3750"/>
            </a:lvl7pPr>
            <a:lvl8pPr marL="6000110" indent="0">
              <a:buNone/>
              <a:defRPr sz="3750"/>
            </a:lvl8pPr>
            <a:lvl9pPr marL="6857268" indent="0">
              <a:buNone/>
              <a:defRPr sz="3750"/>
            </a:lvl9pPr>
          </a:lstStyle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2334976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857144"/>
            <a:ext cx="3317825" cy="300000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1851196"/>
            <a:ext cx="5207794" cy="9136919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857149"/>
            <a:ext cx="3317825" cy="7145845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8ECE-859C-4762-A705-23B13667DCD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D0BD-F97D-4BBB-AF85-75052C00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45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857144"/>
            <a:ext cx="3317825" cy="300000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1851196"/>
            <a:ext cx="5207794" cy="9136919"/>
          </a:xfrm>
        </p:spPr>
        <p:txBody>
          <a:bodyPr anchor="t"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3857149"/>
            <a:ext cx="3317825" cy="7145845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158ECE-859C-4762-A705-23B13667DCD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9D0BD-F97D-4BBB-AF85-75052C00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5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684528"/>
            <a:ext cx="8872538" cy="2485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3422624"/>
            <a:ext cx="8872538" cy="8157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11916688"/>
            <a:ext cx="2314575" cy="684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158ECE-859C-4762-A705-23B13667DCDB}" type="datetimeFigureOut">
              <a:rPr lang="en-US" smtClean="0"/>
              <a:t>10/22/2025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11916688"/>
            <a:ext cx="3471863" cy="684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11916688"/>
            <a:ext cx="2314575" cy="6845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99D0BD-F97D-4BBB-AF85-75052C00B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37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and brown banner with text&#10;&#10;AI-generated content may be incorrect.">
            <a:extLst>
              <a:ext uri="{FF2B5EF4-FFF2-40B4-BE49-F238E27FC236}">
                <a16:creationId xmlns:a16="http://schemas.microsoft.com/office/drawing/2014/main" id="{1BD5F97C-144F-11FA-B81C-4A4F3245B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61"/>
          <a:stretch>
            <a:fillRect/>
          </a:stretch>
        </p:blipFill>
        <p:spPr>
          <a:xfrm>
            <a:off x="0" y="0"/>
            <a:ext cx="10287000" cy="341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8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88C6CEF-5D2A-A6A0-24FD-AD4D63B08A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54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1FEF31-DD92-1FA9-00BE-FAFE75E092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7CBB166-6EDA-09FA-60A4-7A140CAF01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03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380E7FA-C538-BFCA-64AB-E4FF5EB2F2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F16D947-1E60-8B9A-A668-CA83A3EA6F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31FA2FF-2837-ADB5-6480-8671DB7A12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863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AE8D03F-C30A-A7C0-FE24-348999706D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3B602E1-A61C-6183-E959-E4993D1103D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A2D1CBA-45BF-CA73-953C-3319BE85C6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C989E78-5CD9-D864-1A53-99FFEE7B51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43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9EA6A1C-0AAE-F481-9CCB-3071545346A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281C9359-BB56-6CCD-D9DB-3F429C211D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787ED22-E36A-8036-6430-649D686CC7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90E367A2-3F80-EB6C-DF6E-5F6647AF69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5F3C72F5-F18F-8B9C-4AB8-9C1C1D99A3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467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E09A2E93-BBD1-D7A4-A8FE-20F1D10CF2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7BD0DF32-2743-FCDA-9941-2D71059885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B8657F2-4FA5-DDC7-7790-B47EC75D86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60E94E9-909E-FE5C-AE12-9AE5901B2A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E509B20F-9302-FB19-CD74-40D2105820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A664AE02-E579-0E7D-3718-5B91EC6FE7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2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F1C1D0EA-9636-9A51-84C3-8422ED178CE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FDBA68DD-EC80-C19C-AF16-377B99FCEC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ED1C066-D82A-0122-155A-2839C8D01AE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0F867EED-C510-54E1-757E-4DBDF359F5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DF14EED-2482-5C8C-FF76-0BCBBD285E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FB40134F-DF6E-3540-3F09-C899F6F9E00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DA56A78-315B-8056-0464-9165EE218B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E63DE27B-6D9B-8C7D-0D5C-9E2D7F4E046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3E6672B4-4EBE-84A9-6C3C-8BBF846819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940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76cce5f-779d-4a48-a1b2-0c7d55f8db09" xsi:nil="true"/>
    <lcf76f155ced4ddcb4097134ff3c332f xmlns="5cac0c09-65dd-4d8d-b5b9-9d14270247f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C59134E918A41B727A9ECAB25B916" ma:contentTypeVersion="13" ma:contentTypeDescription="Create a new document." ma:contentTypeScope="" ma:versionID="47a43676e6a7fb53a7cfbf027f76a0a5">
  <xsd:schema xmlns:xsd="http://www.w3.org/2001/XMLSchema" xmlns:xs="http://www.w3.org/2001/XMLSchema" xmlns:p="http://schemas.microsoft.com/office/2006/metadata/properties" xmlns:ns2="5cac0c09-65dd-4d8d-b5b9-9d14270247f3" xmlns:ns3="176cce5f-779d-4a48-a1b2-0c7d55f8db09" targetNamespace="http://schemas.microsoft.com/office/2006/metadata/properties" ma:root="true" ma:fieldsID="a8c4201239125921a2262d0b553feead" ns2:_="" ns3:_="">
    <xsd:import namespace="5cac0c09-65dd-4d8d-b5b9-9d14270247f3"/>
    <xsd:import namespace="176cce5f-779d-4a48-a1b2-0c7d55f8db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BillingMetadata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c0c09-65dd-4d8d-b5b9-9d14270247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5e65169a-2806-423d-ad31-843ba6fa51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cce5f-779d-4a48-a1b2-0c7d55f8db0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fd031ab-43c9-4942-ab53-b07f3534fbb4}" ma:internalName="TaxCatchAll" ma:showField="CatchAllData" ma:web="176cce5f-779d-4a48-a1b2-0c7d55f8db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A8B459-8BA0-4241-BDE2-A01E986992CC}">
  <ds:schemaRefs>
    <ds:schemaRef ds:uri="http://schemas.microsoft.com/office/2006/metadata/properties"/>
    <ds:schemaRef ds:uri="http://schemas.microsoft.com/office/infopath/2007/PartnerControls"/>
    <ds:schemaRef ds:uri="8dd4dade-ae78-4d25-8529-bd115ce76263"/>
    <ds:schemaRef ds:uri="3f7618e6-5517-4e63-bf74-dbd986e4eacd"/>
    <ds:schemaRef ds:uri="176cce5f-779d-4a48-a1b2-0c7d55f8db09"/>
    <ds:schemaRef ds:uri="5cac0c09-65dd-4d8d-b5b9-9d14270247f3"/>
  </ds:schemaRefs>
</ds:datastoreItem>
</file>

<file path=customXml/itemProps2.xml><?xml version="1.0" encoding="utf-8"?>
<ds:datastoreItem xmlns:ds="http://schemas.openxmlformats.org/officeDocument/2006/customXml" ds:itemID="{81983698-8FBB-4E4F-8F74-FEE36355FE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c0c09-65dd-4d8d-b5b9-9d14270247f3"/>
    <ds:schemaRef ds:uri="176cce5f-779d-4a48-a1b2-0c7d55f8db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AFAA5D-DB9B-40FE-B456-8D2C5328E3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0</Words>
  <Application>Microsoft Office PowerPoint</Application>
  <PresentationFormat>Custom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 Steinberg</dc:creator>
  <cp:lastModifiedBy>Emma Steinberg</cp:lastModifiedBy>
  <cp:revision>1</cp:revision>
  <dcterms:created xsi:type="dcterms:W3CDTF">2025-04-17T13:52:16Z</dcterms:created>
  <dcterms:modified xsi:type="dcterms:W3CDTF">2025-10-22T19:07:33Z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0x010100D13C59134E918A41B727A9ECAB25B916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