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287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05DECD-59B4-463F-BB2E-998C2177CC4B}" v="1" dt="2025-07-28T18:03:23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60"/>
  </p:normalViewPr>
  <p:slideViewPr>
    <p:cSldViewPr snapToGrid="0">
      <p:cViewPr>
        <p:scale>
          <a:sx n="74" d="100"/>
          <a:sy n="74" d="100"/>
        </p:scale>
        <p:origin x="1488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Steinberg" userId="9af0fb35-e993-4777-b878-c9ff81dce0ca" providerId="ADAL" clId="{A405DECD-59B4-463F-BB2E-998C2177CC4B}"/>
    <pc:docChg chg="custSel modSld modMainMaster">
      <pc:chgData name="Emma Steinberg" userId="9af0fb35-e993-4777-b878-c9ff81dce0ca" providerId="ADAL" clId="{A405DECD-59B4-463F-BB2E-998C2177CC4B}" dt="2025-07-28T18:03:55.637" v="10" actId="14100"/>
      <pc:docMkLst>
        <pc:docMk/>
      </pc:docMkLst>
      <pc:sldChg chg="modSp mod">
        <pc:chgData name="Emma Steinberg" userId="9af0fb35-e993-4777-b878-c9ff81dce0ca" providerId="ADAL" clId="{A405DECD-59B4-463F-BB2E-998C2177CC4B}" dt="2025-07-28T18:03:55.637" v="10" actId="14100"/>
        <pc:sldMkLst>
          <pc:docMk/>
          <pc:sldMk cId="1053163437" sldId="256"/>
        </pc:sldMkLst>
        <pc:spChg chg="mod">
          <ac:chgData name="Emma Steinberg" userId="9af0fb35-e993-4777-b878-c9ff81dce0ca" providerId="ADAL" clId="{A405DECD-59B4-463F-BB2E-998C2177CC4B}" dt="2025-07-28T18:03:55.637" v="10" actId="14100"/>
          <ac:spMkLst>
            <pc:docMk/>
            <pc:sldMk cId="1053163437" sldId="256"/>
            <ac:spMk id="4" creationId="{63F2F90D-208F-3EB3-EED4-03DF99F81AAF}"/>
          </ac:spMkLst>
        </pc:spChg>
      </pc:sldChg>
      <pc:sldMasterChg chg="modSldLayout">
        <pc:chgData name="Emma Steinberg" userId="9af0fb35-e993-4777-b878-c9ff81dce0ca" providerId="ADAL" clId="{A405DECD-59B4-463F-BB2E-998C2177CC4B}" dt="2025-07-28T18:03:39.135" v="7" actId="14100"/>
        <pc:sldMasterMkLst>
          <pc:docMk/>
          <pc:sldMasterMk cId="1451330787" sldId="2147483660"/>
        </pc:sldMasterMkLst>
        <pc:sldLayoutChg chg="addSp delSp modSp mod">
          <pc:chgData name="Emma Steinberg" userId="9af0fb35-e993-4777-b878-c9ff81dce0ca" providerId="ADAL" clId="{A405DECD-59B4-463F-BB2E-998C2177CC4B}" dt="2025-07-28T18:03:39.135" v="7" actId="14100"/>
          <pc:sldLayoutMkLst>
            <pc:docMk/>
            <pc:sldMasterMk cId="1451330787" sldId="2147483660"/>
            <pc:sldLayoutMk cId="3592600503" sldId="2147483672"/>
          </pc:sldLayoutMkLst>
          <pc:picChg chg="add mod">
            <ac:chgData name="Emma Steinberg" userId="9af0fb35-e993-4777-b878-c9ff81dce0ca" providerId="ADAL" clId="{A405DECD-59B4-463F-BB2E-998C2177CC4B}" dt="2025-07-28T18:03:39.135" v="7" actId="14100"/>
            <ac:picMkLst>
              <pc:docMk/>
              <pc:sldMasterMk cId="1451330787" sldId="2147483660"/>
              <pc:sldLayoutMk cId="3592600503" sldId="2147483672"/>
              <ac:picMk id="4" creationId="{6A3B6100-E4C7-A313-734E-EEC979A6CDE5}"/>
            </ac:picMkLst>
          </pc:picChg>
          <pc:picChg chg="del">
            <ac:chgData name="Emma Steinberg" userId="9af0fb35-e993-4777-b878-c9ff81dce0ca" providerId="ADAL" clId="{A405DECD-59B4-463F-BB2E-998C2177CC4B}" dt="2025-07-28T18:03:11.936" v="0" actId="478"/>
            <ac:picMkLst>
              <pc:docMk/>
              <pc:sldMasterMk cId="1451330787" sldId="2147483660"/>
              <pc:sldLayoutMk cId="3592600503" sldId="2147483672"/>
              <ac:picMk id="8" creationId="{4D570663-4C5F-0D46-A03E-EB4A5699FC4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683545"/>
            <a:ext cx="8743950" cy="35814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5403057"/>
            <a:ext cx="7715250" cy="248364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7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8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547688"/>
            <a:ext cx="2218134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547688"/>
            <a:ext cx="6525816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79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8CCC1F5-11E0-2DA6-FB76-0ED8DD02BF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33213" y="4028535"/>
            <a:ext cx="5020574" cy="30106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 poster with text and flowers&#10;&#10;AI-generated content may be incorrect.">
            <a:extLst>
              <a:ext uri="{FF2B5EF4-FFF2-40B4-BE49-F238E27FC236}">
                <a16:creationId xmlns:a16="http://schemas.microsoft.com/office/drawing/2014/main" id="{6A3B6100-E4C7-A313-734E-EEC979A6C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2564609"/>
            <a:ext cx="8872538" cy="4279106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6884197"/>
            <a:ext cx="8872538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82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82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3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2738438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2738438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547690"/>
            <a:ext cx="8872538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2521745"/>
            <a:ext cx="4351883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3757613"/>
            <a:ext cx="4351883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2521745"/>
            <a:ext cx="4373315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3757613"/>
            <a:ext cx="4373315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6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0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481140"/>
            <a:ext cx="5207794" cy="731043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6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481140"/>
            <a:ext cx="5207794" cy="7310438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4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C982EF-16C3-4CA1-AE25-89A79441613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736DE5-E3FA-4E09-A455-421E3B2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3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63F2F90D-208F-3EB3-EED4-03DF99F81A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64201" y="3726611"/>
            <a:ext cx="5158597" cy="315726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63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C59134E918A41B727A9ECAB25B916" ma:contentTypeVersion="13" ma:contentTypeDescription="Create a new document." ma:contentTypeScope="" ma:versionID="47a43676e6a7fb53a7cfbf027f76a0a5">
  <xsd:schema xmlns:xsd="http://www.w3.org/2001/XMLSchema" xmlns:xs="http://www.w3.org/2001/XMLSchema" xmlns:p="http://schemas.microsoft.com/office/2006/metadata/properties" xmlns:ns2="5cac0c09-65dd-4d8d-b5b9-9d14270247f3" xmlns:ns3="176cce5f-779d-4a48-a1b2-0c7d55f8db09" targetNamespace="http://schemas.microsoft.com/office/2006/metadata/properties" ma:root="true" ma:fieldsID="a8c4201239125921a2262d0b553feead" ns2:_="" ns3:_="">
    <xsd:import namespace="5cac0c09-65dd-4d8d-b5b9-9d14270247f3"/>
    <xsd:import namespace="176cce5f-779d-4a48-a1b2-0c7d55f8db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c0c09-65dd-4d8d-b5b9-9d14270247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cce5f-779d-4a48-a1b2-0c7d55f8db0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fd031ab-43c9-4942-ab53-b07f3534fbb4}" ma:internalName="TaxCatchAll" ma:showField="CatchAllData" ma:web="176cce5f-779d-4a48-a1b2-0c7d55f8db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6cce5f-779d-4a48-a1b2-0c7d55f8db09" xsi:nil="true"/>
    <lcf76f155ced4ddcb4097134ff3c332f xmlns="5cac0c09-65dd-4d8d-b5b9-9d14270247f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F6A753F-42E7-4BEE-B66B-609744DC8189}"/>
</file>

<file path=customXml/itemProps2.xml><?xml version="1.0" encoding="utf-8"?>
<ds:datastoreItem xmlns:ds="http://schemas.openxmlformats.org/officeDocument/2006/customXml" ds:itemID="{B721F7F8-29D0-498A-BAEA-604588CF507C}"/>
</file>

<file path=customXml/itemProps3.xml><?xml version="1.0" encoding="utf-8"?>
<ds:datastoreItem xmlns:ds="http://schemas.openxmlformats.org/officeDocument/2006/customXml" ds:itemID="{C44047B8-3C23-4E78-9FF7-872BCAD1985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Steinberg</dc:creator>
  <cp:lastModifiedBy>Emma Steinberg</cp:lastModifiedBy>
  <cp:revision>1</cp:revision>
  <dcterms:created xsi:type="dcterms:W3CDTF">2025-07-28T17:49:05Z</dcterms:created>
  <dcterms:modified xsi:type="dcterms:W3CDTF">2025-07-28T18:03:57Z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0x010100D13C59134E918A41B727A9ECAB25B916</vt:lpwstr>
  </property>
</Properties>
</file>