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4"/>
  </p:sldMasterIdLst>
  <p:sldIdLst>
    <p:sldId id="257" r:id="rId5"/>
  </p:sldIdLst>
  <p:sldSz cx="18288000" cy="10287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4BD818-E0AE-4559-8C3B-FAD489F81B13}" v="14" dt="2025-07-28T18:18:32.4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89" autoAdjust="0"/>
    <p:restoredTop sz="94660"/>
  </p:normalViewPr>
  <p:slideViewPr>
    <p:cSldViewPr snapToGrid="0">
      <p:cViewPr varScale="1">
        <p:scale>
          <a:sx n="65" d="100"/>
          <a:sy n="65" d="100"/>
        </p:scale>
        <p:origin x="104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ma Steinberg" userId="9af0fb35-e993-4777-b878-c9ff81dce0ca" providerId="ADAL" clId="{3D4BD818-E0AE-4559-8C3B-FAD489F81B13}"/>
    <pc:docChg chg="undo custSel addSld delSld modSld modMainMaster addSection delSection modSection">
      <pc:chgData name="Emma Steinberg" userId="9af0fb35-e993-4777-b878-c9ff81dce0ca" providerId="ADAL" clId="{3D4BD818-E0AE-4559-8C3B-FAD489F81B13}" dt="2025-07-28T18:18:48.411" v="80" actId="17853"/>
      <pc:docMkLst>
        <pc:docMk/>
      </pc:docMkLst>
      <pc:sldChg chg="addSp delSp modSp del mod">
        <pc:chgData name="Emma Steinberg" userId="9af0fb35-e993-4777-b878-c9ff81dce0ca" providerId="ADAL" clId="{3D4BD818-E0AE-4559-8C3B-FAD489F81B13}" dt="2025-07-28T18:18:44.876" v="79" actId="2696"/>
        <pc:sldMkLst>
          <pc:docMk/>
          <pc:sldMk cId="1053163437" sldId="256"/>
        </pc:sldMkLst>
        <pc:spChg chg="add del">
          <ac:chgData name="Emma Steinberg" userId="9af0fb35-e993-4777-b878-c9ff81dce0ca" providerId="ADAL" clId="{3D4BD818-E0AE-4559-8C3B-FAD489F81B13}" dt="2025-07-28T18:09:47.711" v="14" actId="478"/>
          <ac:spMkLst>
            <pc:docMk/>
            <pc:sldMk cId="1053163437" sldId="256"/>
            <ac:spMk id="2" creationId="{2D3B7A2E-FAF7-1E5F-1A34-B106E92DB115}"/>
          </ac:spMkLst>
        </pc:spChg>
        <pc:spChg chg="add del mod">
          <ac:chgData name="Emma Steinberg" userId="9af0fb35-e993-4777-b878-c9ff81dce0ca" providerId="ADAL" clId="{3D4BD818-E0AE-4559-8C3B-FAD489F81B13}" dt="2025-07-28T18:10:16.283" v="18"/>
          <ac:spMkLst>
            <pc:docMk/>
            <pc:sldMk cId="1053163437" sldId="256"/>
            <ac:spMk id="3" creationId="{B890223D-3B9C-F000-B4CF-336111B7C8C3}"/>
          </ac:spMkLst>
        </pc:spChg>
        <pc:spChg chg="mod">
          <ac:chgData name="Emma Steinberg" userId="9af0fb35-e993-4777-b878-c9ff81dce0ca" providerId="ADAL" clId="{3D4BD818-E0AE-4559-8C3B-FAD489F81B13}" dt="2025-07-28T18:13:50.550" v="39" actId="1076"/>
          <ac:spMkLst>
            <pc:docMk/>
            <pc:sldMk cId="1053163437" sldId="256"/>
            <ac:spMk id="4" creationId="{63F2F90D-208F-3EB3-EED4-03DF99F81AAF}"/>
          </ac:spMkLst>
        </pc:spChg>
        <pc:spChg chg="add del mod">
          <ac:chgData name="Emma Steinberg" userId="9af0fb35-e993-4777-b878-c9ff81dce0ca" providerId="ADAL" clId="{3D4BD818-E0AE-4559-8C3B-FAD489F81B13}" dt="2025-07-28T18:16:17.930" v="51" actId="478"/>
          <ac:spMkLst>
            <pc:docMk/>
            <pc:sldMk cId="1053163437" sldId="256"/>
            <ac:spMk id="7" creationId="{5938E26E-C86C-D503-E728-17AC16391115}"/>
          </ac:spMkLst>
        </pc:spChg>
        <pc:picChg chg="add del mod">
          <ac:chgData name="Emma Steinberg" userId="9af0fb35-e993-4777-b878-c9ff81dce0ca" providerId="ADAL" clId="{3D4BD818-E0AE-4559-8C3B-FAD489F81B13}" dt="2025-07-28T18:11:05.897" v="24" actId="478"/>
          <ac:picMkLst>
            <pc:docMk/>
            <pc:sldMk cId="1053163437" sldId="256"/>
            <ac:picMk id="5" creationId="{0F57803F-0519-F552-0064-681801D7044B}"/>
          </ac:picMkLst>
        </pc:picChg>
        <pc:picChg chg="add del">
          <ac:chgData name="Emma Steinberg" userId="9af0fb35-e993-4777-b878-c9ff81dce0ca" providerId="ADAL" clId="{3D4BD818-E0AE-4559-8C3B-FAD489F81B13}" dt="2025-07-28T18:11:21.577" v="26" actId="478"/>
          <ac:picMkLst>
            <pc:docMk/>
            <pc:sldMk cId="1053163437" sldId="256"/>
            <ac:picMk id="6" creationId="{4FA9BC23-ECDA-E9BB-90D9-3D2D6434B18E}"/>
          </ac:picMkLst>
        </pc:picChg>
      </pc:sldChg>
      <pc:sldChg chg="addSp delSp modSp new mod">
        <pc:chgData name="Emma Steinberg" userId="9af0fb35-e993-4777-b878-c9ff81dce0ca" providerId="ADAL" clId="{3D4BD818-E0AE-4559-8C3B-FAD489F81B13}" dt="2025-07-28T18:18:32.465" v="78" actId="931"/>
        <pc:sldMkLst>
          <pc:docMk/>
          <pc:sldMk cId="1461525677" sldId="257"/>
        </pc:sldMkLst>
        <pc:spChg chg="del">
          <ac:chgData name="Emma Steinberg" userId="9af0fb35-e993-4777-b878-c9ff81dce0ca" providerId="ADAL" clId="{3D4BD818-E0AE-4559-8C3B-FAD489F81B13}" dt="2025-07-28T18:18:02.964" v="65" actId="478"/>
          <ac:spMkLst>
            <pc:docMk/>
            <pc:sldMk cId="1461525677" sldId="257"/>
            <ac:spMk id="2" creationId="{4BDD0CE5-EE63-7210-8A10-CA3CF59B1E51}"/>
          </ac:spMkLst>
        </pc:spChg>
        <pc:spChg chg="add del">
          <ac:chgData name="Emma Steinberg" userId="9af0fb35-e993-4777-b878-c9ff81dce0ca" providerId="ADAL" clId="{3D4BD818-E0AE-4559-8C3B-FAD489F81B13}" dt="2025-07-28T18:18:32.465" v="78" actId="931"/>
          <ac:spMkLst>
            <pc:docMk/>
            <pc:sldMk cId="1461525677" sldId="257"/>
            <ac:spMk id="3" creationId="{C679CA33-3632-95BE-074C-A99681E00186}"/>
          </ac:spMkLst>
        </pc:spChg>
        <pc:picChg chg="add mod modCrop">
          <ac:chgData name="Emma Steinberg" userId="9af0fb35-e993-4777-b878-c9ff81dce0ca" providerId="ADAL" clId="{3D4BD818-E0AE-4559-8C3B-FAD489F81B13}" dt="2025-07-28T18:18:32.465" v="78" actId="931"/>
          <ac:picMkLst>
            <pc:docMk/>
            <pc:sldMk cId="1461525677" sldId="257"/>
            <ac:picMk id="5" creationId="{7509550E-0C4F-B178-6F99-AD50D6EF007C}"/>
          </ac:picMkLst>
        </pc:picChg>
      </pc:sldChg>
      <pc:sldChg chg="addSp delSp modSp new del mod">
        <pc:chgData name="Emma Steinberg" userId="9af0fb35-e993-4777-b878-c9ff81dce0ca" providerId="ADAL" clId="{3D4BD818-E0AE-4559-8C3B-FAD489F81B13}" dt="2025-07-28T18:12:35.100" v="36" actId="2696"/>
        <pc:sldMkLst>
          <pc:docMk/>
          <pc:sldMk cId="1489228460" sldId="257"/>
        </pc:sldMkLst>
        <pc:spChg chg="del">
          <ac:chgData name="Emma Steinberg" userId="9af0fb35-e993-4777-b878-c9ff81dce0ca" providerId="ADAL" clId="{3D4BD818-E0AE-4559-8C3B-FAD489F81B13}" dt="2025-07-28T18:12:06.387" v="30" actId="931"/>
          <ac:spMkLst>
            <pc:docMk/>
            <pc:sldMk cId="1489228460" sldId="257"/>
            <ac:spMk id="3" creationId="{8190CFCC-C947-F0CD-9E10-1B75B309470F}"/>
          </ac:spMkLst>
        </pc:spChg>
        <pc:spChg chg="add mod">
          <ac:chgData name="Emma Steinberg" userId="9af0fb35-e993-4777-b878-c9ff81dce0ca" providerId="ADAL" clId="{3D4BD818-E0AE-4559-8C3B-FAD489F81B13}" dt="2025-07-28T18:12:17.316" v="34" actId="478"/>
          <ac:spMkLst>
            <pc:docMk/>
            <pc:sldMk cId="1489228460" sldId="257"/>
            <ac:spMk id="8" creationId="{BFD856E9-E0A2-B099-8A22-44CB8248067D}"/>
          </ac:spMkLst>
        </pc:spChg>
        <pc:picChg chg="add del mod">
          <ac:chgData name="Emma Steinberg" userId="9af0fb35-e993-4777-b878-c9ff81dce0ca" providerId="ADAL" clId="{3D4BD818-E0AE-4559-8C3B-FAD489F81B13}" dt="2025-07-28T18:12:17.316" v="34" actId="478"/>
          <ac:picMkLst>
            <pc:docMk/>
            <pc:sldMk cId="1489228460" sldId="257"/>
            <ac:picMk id="6" creationId="{21434603-983F-2B96-C995-9DD5088C4444}"/>
          </ac:picMkLst>
        </pc:picChg>
      </pc:sldChg>
      <pc:sldMasterChg chg="modSp modSldLayout">
        <pc:chgData name="Emma Steinberg" userId="9af0fb35-e993-4777-b878-c9ff81dce0ca" providerId="ADAL" clId="{3D4BD818-E0AE-4559-8C3B-FAD489F81B13}" dt="2025-07-28T18:08:41.130" v="4"/>
        <pc:sldMasterMkLst>
          <pc:docMk/>
          <pc:sldMasterMk cId="1451330787" sldId="2147483660"/>
        </pc:sldMasterMkLst>
        <pc:spChg chg="mod">
          <ac:chgData name="Emma Steinberg" userId="9af0fb35-e993-4777-b878-c9ff81dce0ca" providerId="ADAL" clId="{3D4BD818-E0AE-4559-8C3B-FAD489F81B13}" dt="2025-07-28T18:08:41.130" v="4"/>
          <ac:spMkLst>
            <pc:docMk/>
            <pc:sldMasterMk cId="1451330787" sldId="2147483660"/>
            <ac:spMk id="2" creationId="{00000000-0000-0000-0000-000000000000}"/>
          </ac:spMkLst>
        </pc:spChg>
        <pc:spChg chg="mod">
          <ac:chgData name="Emma Steinberg" userId="9af0fb35-e993-4777-b878-c9ff81dce0ca" providerId="ADAL" clId="{3D4BD818-E0AE-4559-8C3B-FAD489F81B13}" dt="2025-07-28T18:08:41.130" v="4"/>
          <ac:spMkLst>
            <pc:docMk/>
            <pc:sldMasterMk cId="1451330787" sldId="2147483660"/>
            <ac:spMk id="3" creationId="{00000000-0000-0000-0000-000000000000}"/>
          </ac:spMkLst>
        </pc:spChg>
        <pc:spChg chg="mod">
          <ac:chgData name="Emma Steinberg" userId="9af0fb35-e993-4777-b878-c9ff81dce0ca" providerId="ADAL" clId="{3D4BD818-E0AE-4559-8C3B-FAD489F81B13}" dt="2025-07-28T18:08:41.130" v="4"/>
          <ac:spMkLst>
            <pc:docMk/>
            <pc:sldMasterMk cId="1451330787" sldId="2147483660"/>
            <ac:spMk id="4" creationId="{00000000-0000-0000-0000-000000000000}"/>
          </ac:spMkLst>
        </pc:spChg>
        <pc:spChg chg="mod">
          <ac:chgData name="Emma Steinberg" userId="9af0fb35-e993-4777-b878-c9ff81dce0ca" providerId="ADAL" clId="{3D4BD818-E0AE-4559-8C3B-FAD489F81B13}" dt="2025-07-28T18:08:41.130" v="4"/>
          <ac:spMkLst>
            <pc:docMk/>
            <pc:sldMasterMk cId="1451330787" sldId="2147483660"/>
            <ac:spMk id="5" creationId="{00000000-0000-0000-0000-000000000000}"/>
          </ac:spMkLst>
        </pc:spChg>
        <pc:spChg chg="mod">
          <ac:chgData name="Emma Steinberg" userId="9af0fb35-e993-4777-b878-c9ff81dce0ca" providerId="ADAL" clId="{3D4BD818-E0AE-4559-8C3B-FAD489F81B13}" dt="2025-07-28T18:08:41.130" v="4"/>
          <ac:spMkLst>
            <pc:docMk/>
            <pc:sldMasterMk cId="1451330787" sldId="2147483660"/>
            <ac:spMk id="6" creationId="{00000000-0000-0000-0000-000000000000}"/>
          </ac:spMkLst>
        </pc:spChg>
        <pc:sldLayoutChg chg="modSp">
          <pc:chgData name="Emma Steinberg" userId="9af0fb35-e993-4777-b878-c9ff81dce0ca" providerId="ADAL" clId="{3D4BD818-E0AE-4559-8C3B-FAD489F81B13}" dt="2025-07-28T18:08:41.130" v="4"/>
          <pc:sldLayoutMkLst>
            <pc:docMk/>
            <pc:sldMasterMk cId="1451330787" sldId="2147483660"/>
            <pc:sldLayoutMk cId="2296077912" sldId="2147483661"/>
          </pc:sldLayoutMkLst>
          <pc:spChg chg="mod">
            <ac:chgData name="Emma Steinberg" userId="9af0fb35-e993-4777-b878-c9ff81dce0ca" providerId="ADAL" clId="{3D4BD818-E0AE-4559-8C3B-FAD489F81B13}" dt="2025-07-28T18:08:41.130" v="4"/>
            <ac:spMkLst>
              <pc:docMk/>
              <pc:sldMasterMk cId="1451330787" sldId="2147483660"/>
              <pc:sldLayoutMk cId="2296077912" sldId="2147483661"/>
              <ac:spMk id="2" creationId="{00000000-0000-0000-0000-000000000000}"/>
            </ac:spMkLst>
          </pc:spChg>
          <pc:spChg chg="mod">
            <ac:chgData name="Emma Steinberg" userId="9af0fb35-e993-4777-b878-c9ff81dce0ca" providerId="ADAL" clId="{3D4BD818-E0AE-4559-8C3B-FAD489F81B13}" dt="2025-07-28T18:08:41.130" v="4"/>
            <ac:spMkLst>
              <pc:docMk/>
              <pc:sldMasterMk cId="1451330787" sldId="2147483660"/>
              <pc:sldLayoutMk cId="2296077912" sldId="2147483661"/>
              <ac:spMk id="3" creationId="{00000000-0000-0000-0000-000000000000}"/>
            </ac:spMkLst>
          </pc:spChg>
        </pc:sldLayoutChg>
        <pc:sldLayoutChg chg="modSp">
          <pc:chgData name="Emma Steinberg" userId="9af0fb35-e993-4777-b878-c9ff81dce0ca" providerId="ADAL" clId="{3D4BD818-E0AE-4559-8C3B-FAD489F81B13}" dt="2025-07-28T18:08:41.130" v="4"/>
          <pc:sldLayoutMkLst>
            <pc:docMk/>
            <pc:sldMasterMk cId="1451330787" sldId="2147483660"/>
            <pc:sldLayoutMk cId="2640533039" sldId="2147483663"/>
          </pc:sldLayoutMkLst>
          <pc:spChg chg="mod">
            <ac:chgData name="Emma Steinberg" userId="9af0fb35-e993-4777-b878-c9ff81dce0ca" providerId="ADAL" clId="{3D4BD818-E0AE-4559-8C3B-FAD489F81B13}" dt="2025-07-28T18:08:41.130" v="4"/>
            <ac:spMkLst>
              <pc:docMk/>
              <pc:sldMasterMk cId="1451330787" sldId="2147483660"/>
              <pc:sldLayoutMk cId="2640533039" sldId="2147483663"/>
              <ac:spMk id="2" creationId="{00000000-0000-0000-0000-000000000000}"/>
            </ac:spMkLst>
          </pc:spChg>
          <pc:spChg chg="mod">
            <ac:chgData name="Emma Steinberg" userId="9af0fb35-e993-4777-b878-c9ff81dce0ca" providerId="ADAL" clId="{3D4BD818-E0AE-4559-8C3B-FAD489F81B13}" dt="2025-07-28T18:08:41.130" v="4"/>
            <ac:spMkLst>
              <pc:docMk/>
              <pc:sldMasterMk cId="1451330787" sldId="2147483660"/>
              <pc:sldLayoutMk cId="2640533039" sldId="2147483663"/>
              <ac:spMk id="3" creationId="{00000000-0000-0000-0000-000000000000}"/>
            </ac:spMkLst>
          </pc:spChg>
        </pc:sldLayoutChg>
        <pc:sldLayoutChg chg="modSp">
          <pc:chgData name="Emma Steinberg" userId="9af0fb35-e993-4777-b878-c9ff81dce0ca" providerId="ADAL" clId="{3D4BD818-E0AE-4559-8C3B-FAD489F81B13}" dt="2025-07-28T18:08:41.130" v="4"/>
          <pc:sldLayoutMkLst>
            <pc:docMk/>
            <pc:sldMasterMk cId="1451330787" sldId="2147483660"/>
            <pc:sldLayoutMk cId="3263796315" sldId="2147483664"/>
          </pc:sldLayoutMkLst>
          <pc:spChg chg="mod">
            <ac:chgData name="Emma Steinberg" userId="9af0fb35-e993-4777-b878-c9ff81dce0ca" providerId="ADAL" clId="{3D4BD818-E0AE-4559-8C3B-FAD489F81B13}" dt="2025-07-28T18:08:41.130" v="4"/>
            <ac:spMkLst>
              <pc:docMk/>
              <pc:sldMasterMk cId="1451330787" sldId="2147483660"/>
              <pc:sldLayoutMk cId="3263796315" sldId="2147483664"/>
              <ac:spMk id="3" creationId="{00000000-0000-0000-0000-000000000000}"/>
            </ac:spMkLst>
          </pc:spChg>
          <pc:spChg chg="mod">
            <ac:chgData name="Emma Steinberg" userId="9af0fb35-e993-4777-b878-c9ff81dce0ca" providerId="ADAL" clId="{3D4BD818-E0AE-4559-8C3B-FAD489F81B13}" dt="2025-07-28T18:08:41.130" v="4"/>
            <ac:spMkLst>
              <pc:docMk/>
              <pc:sldMasterMk cId="1451330787" sldId="2147483660"/>
              <pc:sldLayoutMk cId="3263796315" sldId="2147483664"/>
              <ac:spMk id="4" creationId="{00000000-0000-0000-0000-000000000000}"/>
            </ac:spMkLst>
          </pc:spChg>
        </pc:sldLayoutChg>
        <pc:sldLayoutChg chg="modSp">
          <pc:chgData name="Emma Steinberg" userId="9af0fb35-e993-4777-b878-c9ff81dce0ca" providerId="ADAL" clId="{3D4BD818-E0AE-4559-8C3B-FAD489F81B13}" dt="2025-07-28T18:08:41.130" v="4"/>
          <pc:sldLayoutMkLst>
            <pc:docMk/>
            <pc:sldMasterMk cId="1451330787" sldId="2147483660"/>
            <pc:sldLayoutMk cId="292829453" sldId="2147483665"/>
          </pc:sldLayoutMkLst>
          <pc:spChg chg="mod">
            <ac:chgData name="Emma Steinberg" userId="9af0fb35-e993-4777-b878-c9ff81dce0ca" providerId="ADAL" clId="{3D4BD818-E0AE-4559-8C3B-FAD489F81B13}" dt="2025-07-28T18:08:41.130" v="4"/>
            <ac:spMkLst>
              <pc:docMk/>
              <pc:sldMasterMk cId="1451330787" sldId="2147483660"/>
              <pc:sldLayoutMk cId="292829453" sldId="2147483665"/>
              <ac:spMk id="2" creationId="{00000000-0000-0000-0000-000000000000}"/>
            </ac:spMkLst>
          </pc:spChg>
          <pc:spChg chg="mod">
            <ac:chgData name="Emma Steinberg" userId="9af0fb35-e993-4777-b878-c9ff81dce0ca" providerId="ADAL" clId="{3D4BD818-E0AE-4559-8C3B-FAD489F81B13}" dt="2025-07-28T18:08:41.130" v="4"/>
            <ac:spMkLst>
              <pc:docMk/>
              <pc:sldMasterMk cId="1451330787" sldId="2147483660"/>
              <pc:sldLayoutMk cId="292829453" sldId="2147483665"/>
              <ac:spMk id="3" creationId="{00000000-0000-0000-0000-000000000000}"/>
            </ac:spMkLst>
          </pc:spChg>
          <pc:spChg chg="mod">
            <ac:chgData name="Emma Steinberg" userId="9af0fb35-e993-4777-b878-c9ff81dce0ca" providerId="ADAL" clId="{3D4BD818-E0AE-4559-8C3B-FAD489F81B13}" dt="2025-07-28T18:08:41.130" v="4"/>
            <ac:spMkLst>
              <pc:docMk/>
              <pc:sldMasterMk cId="1451330787" sldId="2147483660"/>
              <pc:sldLayoutMk cId="292829453" sldId="2147483665"/>
              <ac:spMk id="4" creationId="{00000000-0000-0000-0000-000000000000}"/>
            </ac:spMkLst>
          </pc:spChg>
          <pc:spChg chg="mod">
            <ac:chgData name="Emma Steinberg" userId="9af0fb35-e993-4777-b878-c9ff81dce0ca" providerId="ADAL" clId="{3D4BD818-E0AE-4559-8C3B-FAD489F81B13}" dt="2025-07-28T18:08:41.130" v="4"/>
            <ac:spMkLst>
              <pc:docMk/>
              <pc:sldMasterMk cId="1451330787" sldId="2147483660"/>
              <pc:sldLayoutMk cId="292829453" sldId="2147483665"/>
              <ac:spMk id="5" creationId="{00000000-0000-0000-0000-000000000000}"/>
            </ac:spMkLst>
          </pc:spChg>
          <pc:spChg chg="mod">
            <ac:chgData name="Emma Steinberg" userId="9af0fb35-e993-4777-b878-c9ff81dce0ca" providerId="ADAL" clId="{3D4BD818-E0AE-4559-8C3B-FAD489F81B13}" dt="2025-07-28T18:08:41.130" v="4"/>
            <ac:spMkLst>
              <pc:docMk/>
              <pc:sldMasterMk cId="1451330787" sldId="2147483660"/>
              <pc:sldLayoutMk cId="292829453" sldId="2147483665"/>
              <ac:spMk id="6" creationId="{00000000-0000-0000-0000-000000000000}"/>
            </ac:spMkLst>
          </pc:spChg>
        </pc:sldLayoutChg>
        <pc:sldLayoutChg chg="modSp">
          <pc:chgData name="Emma Steinberg" userId="9af0fb35-e993-4777-b878-c9ff81dce0ca" providerId="ADAL" clId="{3D4BD818-E0AE-4559-8C3B-FAD489F81B13}" dt="2025-07-28T18:08:41.130" v="4"/>
          <pc:sldLayoutMkLst>
            <pc:docMk/>
            <pc:sldMasterMk cId="1451330787" sldId="2147483660"/>
            <pc:sldLayoutMk cId="3554565142" sldId="2147483668"/>
          </pc:sldLayoutMkLst>
          <pc:spChg chg="mod">
            <ac:chgData name="Emma Steinberg" userId="9af0fb35-e993-4777-b878-c9ff81dce0ca" providerId="ADAL" clId="{3D4BD818-E0AE-4559-8C3B-FAD489F81B13}" dt="2025-07-28T18:08:41.130" v="4"/>
            <ac:spMkLst>
              <pc:docMk/>
              <pc:sldMasterMk cId="1451330787" sldId="2147483660"/>
              <pc:sldLayoutMk cId="3554565142" sldId="2147483668"/>
              <ac:spMk id="2" creationId="{00000000-0000-0000-0000-000000000000}"/>
            </ac:spMkLst>
          </pc:spChg>
          <pc:spChg chg="mod">
            <ac:chgData name="Emma Steinberg" userId="9af0fb35-e993-4777-b878-c9ff81dce0ca" providerId="ADAL" clId="{3D4BD818-E0AE-4559-8C3B-FAD489F81B13}" dt="2025-07-28T18:08:41.130" v="4"/>
            <ac:spMkLst>
              <pc:docMk/>
              <pc:sldMasterMk cId="1451330787" sldId="2147483660"/>
              <pc:sldLayoutMk cId="3554565142" sldId="2147483668"/>
              <ac:spMk id="3" creationId="{00000000-0000-0000-0000-000000000000}"/>
            </ac:spMkLst>
          </pc:spChg>
          <pc:spChg chg="mod">
            <ac:chgData name="Emma Steinberg" userId="9af0fb35-e993-4777-b878-c9ff81dce0ca" providerId="ADAL" clId="{3D4BD818-E0AE-4559-8C3B-FAD489F81B13}" dt="2025-07-28T18:08:41.130" v="4"/>
            <ac:spMkLst>
              <pc:docMk/>
              <pc:sldMasterMk cId="1451330787" sldId="2147483660"/>
              <pc:sldLayoutMk cId="3554565142" sldId="2147483668"/>
              <ac:spMk id="4" creationId="{00000000-0000-0000-0000-000000000000}"/>
            </ac:spMkLst>
          </pc:spChg>
        </pc:sldLayoutChg>
        <pc:sldLayoutChg chg="modSp">
          <pc:chgData name="Emma Steinberg" userId="9af0fb35-e993-4777-b878-c9ff81dce0ca" providerId="ADAL" clId="{3D4BD818-E0AE-4559-8C3B-FAD489F81B13}" dt="2025-07-28T18:08:41.130" v="4"/>
          <pc:sldLayoutMkLst>
            <pc:docMk/>
            <pc:sldMasterMk cId="1451330787" sldId="2147483660"/>
            <pc:sldLayoutMk cId="2837844114" sldId="2147483669"/>
          </pc:sldLayoutMkLst>
          <pc:spChg chg="mod">
            <ac:chgData name="Emma Steinberg" userId="9af0fb35-e993-4777-b878-c9ff81dce0ca" providerId="ADAL" clId="{3D4BD818-E0AE-4559-8C3B-FAD489F81B13}" dt="2025-07-28T18:08:41.130" v="4"/>
            <ac:spMkLst>
              <pc:docMk/>
              <pc:sldMasterMk cId="1451330787" sldId="2147483660"/>
              <pc:sldLayoutMk cId="2837844114" sldId="2147483669"/>
              <ac:spMk id="2" creationId="{00000000-0000-0000-0000-000000000000}"/>
            </ac:spMkLst>
          </pc:spChg>
          <pc:spChg chg="mod">
            <ac:chgData name="Emma Steinberg" userId="9af0fb35-e993-4777-b878-c9ff81dce0ca" providerId="ADAL" clId="{3D4BD818-E0AE-4559-8C3B-FAD489F81B13}" dt="2025-07-28T18:08:41.130" v="4"/>
            <ac:spMkLst>
              <pc:docMk/>
              <pc:sldMasterMk cId="1451330787" sldId="2147483660"/>
              <pc:sldLayoutMk cId="2837844114" sldId="2147483669"/>
              <ac:spMk id="3" creationId="{00000000-0000-0000-0000-000000000000}"/>
            </ac:spMkLst>
          </pc:spChg>
          <pc:spChg chg="mod">
            <ac:chgData name="Emma Steinberg" userId="9af0fb35-e993-4777-b878-c9ff81dce0ca" providerId="ADAL" clId="{3D4BD818-E0AE-4559-8C3B-FAD489F81B13}" dt="2025-07-28T18:08:41.130" v="4"/>
            <ac:spMkLst>
              <pc:docMk/>
              <pc:sldMasterMk cId="1451330787" sldId="2147483660"/>
              <pc:sldLayoutMk cId="2837844114" sldId="2147483669"/>
              <ac:spMk id="4" creationId="{00000000-0000-0000-0000-000000000000}"/>
            </ac:spMkLst>
          </pc:spChg>
        </pc:sldLayoutChg>
        <pc:sldLayoutChg chg="modSp">
          <pc:chgData name="Emma Steinberg" userId="9af0fb35-e993-4777-b878-c9ff81dce0ca" providerId="ADAL" clId="{3D4BD818-E0AE-4559-8C3B-FAD489F81B13}" dt="2025-07-28T18:08:41.130" v="4"/>
          <pc:sldLayoutMkLst>
            <pc:docMk/>
            <pc:sldMasterMk cId="1451330787" sldId="2147483660"/>
            <pc:sldLayoutMk cId="1360979893" sldId="2147483671"/>
          </pc:sldLayoutMkLst>
          <pc:spChg chg="mod">
            <ac:chgData name="Emma Steinberg" userId="9af0fb35-e993-4777-b878-c9ff81dce0ca" providerId="ADAL" clId="{3D4BD818-E0AE-4559-8C3B-FAD489F81B13}" dt="2025-07-28T18:08:41.130" v="4"/>
            <ac:spMkLst>
              <pc:docMk/>
              <pc:sldMasterMk cId="1451330787" sldId="2147483660"/>
              <pc:sldLayoutMk cId="1360979893" sldId="2147483671"/>
              <ac:spMk id="2" creationId="{00000000-0000-0000-0000-000000000000}"/>
            </ac:spMkLst>
          </pc:spChg>
          <pc:spChg chg="mod">
            <ac:chgData name="Emma Steinberg" userId="9af0fb35-e993-4777-b878-c9ff81dce0ca" providerId="ADAL" clId="{3D4BD818-E0AE-4559-8C3B-FAD489F81B13}" dt="2025-07-28T18:08:41.130" v="4"/>
            <ac:spMkLst>
              <pc:docMk/>
              <pc:sldMasterMk cId="1451330787" sldId="2147483660"/>
              <pc:sldLayoutMk cId="1360979893" sldId="2147483671"/>
              <ac:spMk id="3" creationId="{00000000-0000-0000-0000-000000000000}"/>
            </ac:spMkLst>
          </pc:spChg>
        </pc:sldLayoutChg>
        <pc:sldLayoutChg chg="addSp delSp modSp mod">
          <pc:chgData name="Emma Steinberg" userId="9af0fb35-e993-4777-b878-c9ff81dce0ca" providerId="ADAL" clId="{3D4BD818-E0AE-4559-8C3B-FAD489F81B13}" dt="2025-07-28T18:08:41.130" v="4"/>
          <pc:sldLayoutMkLst>
            <pc:docMk/>
            <pc:sldMasterMk cId="1451330787" sldId="2147483660"/>
            <pc:sldLayoutMk cId="3592600503" sldId="2147483672"/>
          </pc:sldLayoutMkLst>
          <pc:spChg chg="mod">
            <ac:chgData name="Emma Steinberg" userId="9af0fb35-e993-4777-b878-c9ff81dce0ca" providerId="ADAL" clId="{3D4BD818-E0AE-4559-8C3B-FAD489F81B13}" dt="2025-07-28T18:08:41.130" v="4"/>
            <ac:spMkLst>
              <pc:docMk/>
              <pc:sldMasterMk cId="1451330787" sldId="2147483660"/>
              <pc:sldLayoutMk cId="3592600503" sldId="2147483672"/>
              <ac:spMk id="2" creationId="{B8CCC1F5-11E0-2DA6-FB76-0ED8DD02BF75}"/>
            </ac:spMkLst>
          </pc:spChg>
          <pc:picChg chg="add mod">
            <ac:chgData name="Emma Steinberg" userId="9af0fb35-e993-4777-b878-c9ff81dce0ca" providerId="ADAL" clId="{3D4BD818-E0AE-4559-8C3B-FAD489F81B13}" dt="2025-07-28T18:08:41.130" v="4"/>
            <ac:picMkLst>
              <pc:docMk/>
              <pc:sldMasterMk cId="1451330787" sldId="2147483660"/>
              <pc:sldLayoutMk cId="3592600503" sldId="2147483672"/>
              <ac:picMk id="4" creationId="{4B421E4C-B3E1-0899-50B2-109A4A991D5E}"/>
            </ac:picMkLst>
          </pc:picChg>
          <pc:picChg chg="del">
            <ac:chgData name="Emma Steinberg" userId="9af0fb35-e993-4777-b878-c9ff81dce0ca" providerId="ADAL" clId="{3D4BD818-E0AE-4559-8C3B-FAD489F81B13}" dt="2025-07-28T18:08:14.003" v="0" actId="478"/>
            <ac:picMkLst>
              <pc:docMk/>
              <pc:sldMasterMk cId="1451330787" sldId="2147483660"/>
              <pc:sldLayoutMk cId="3592600503" sldId="2147483672"/>
              <ac:picMk id="8" creationId="{4D570663-4C5F-0D46-A03E-EB4A5699FC40}"/>
            </ac:picMkLst>
          </pc:picChg>
        </pc:sldLayoutChg>
      </pc:sldMasterChg>
      <pc:sldMasterChg chg="modSldLayout">
        <pc:chgData name="Emma Steinberg" userId="9af0fb35-e993-4777-b878-c9ff81dce0ca" providerId="ADAL" clId="{3D4BD818-E0AE-4559-8C3B-FAD489F81B13}" dt="2025-07-28T18:17:38.865" v="63" actId="14100"/>
        <pc:sldMasterMkLst>
          <pc:docMk/>
          <pc:sldMasterMk cId="2538498221" sldId="2147483673"/>
        </pc:sldMasterMkLst>
        <pc:sldLayoutChg chg="addSp delSp modSp mod">
          <pc:chgData name="Emma Steinberg" userId="9af0fb35-e993-4777-b878-c9ff81dce0ca" providerId="ADAL" clId="{3D4BD818-E0AE-4559-8C3B-FAD489F81B13}" dt="2025-07-28T18:17:38.865" v="63" actId="14100"/>
          <pc:sldLayoutMkLst>
            <pc:docMk/>
            <pc:sldMasterMk cId="2538498221" sldId="2147483673"/>
            <pc:sldLayoutMk cId="3254440486" sldId="2147483685"/>
          </pc:sldLayoutMkLst>
          <pc:spChg chg="add del">
            <ac:chgData name="Emma Steinberg" userId="9af0fb35-e993-4777-b878-c9ff81dce0ca" providerId="ADAL" clId="{3D4BD818-E0AE-4559-8C3B-FAD489F81B13}" dt="2025-07-28T18:16:52.086" v="52" actId="11529"/>
            <ac:spMkLst>
              <pc:docMk/>
              <pc:sldMasterMk cId="2538498221" sldId="2147483673"/>
              <pc:sldLayoutMk cId="3254440486" sldId="2147483685"/>
              <ac:spMk id="3" creationId="{1B9DA26F-C9C2-99F6-7325-E94BD4406847}"/>
            </ac:spMkLst>
          </pc:spChg>
          <pc:spChg chg="add mod">
            <ac:chgData name="Emma Steinberg" userId="9af0fb35-e993-4777-b878-c9ff81dce0ca" providerId="ADAL" clId="{3D4BD818-E0AE-4559-8C3B-FAD489F81B13}" dt="2025-07-28T18:17:38.865" v="63" actId="14100"/>
            <ac:spMkLst>
              <pc:docMk/>
              <pc:sldMasterMk cId="2538498221" sldId="2147483673"/>
              <pc:sldLayoutMk cId="3254440486" sldId="2147483685"/>
              <ac:spMk id="5" creationId="{B8931187-44F4-F059-73B9-739CA3A3308A}"/>
            </ac:spMkLst>
          </pc:spChg>
          <pc:picChg chg="mod">
            <ac:chgData name="Emma Steinberg" userId="9af0fb35-e993-4777-b878-c9ff81dce0ca" providerId="ADAL" clId="{3D4BD818-E0AE-4559-8C3B-FAD489F81B13}" dt="2025-07-28T18:09:32.599" v="11" actId="14100"/>
            <ac:picMkLst>
              <pc:docMk/>
              <pc:sldMasterMk cId="2538498221" sldId="2147483673"/>
              <pc:sldLayoutMk cId="3254440486" sldId="2147483685"/>
              <ac:picMk id="4" creationId="{4B421E4C-B3E1-0899-50B2-109A4A991D5E}"/>
            </ac:picMkLst>
          </pc:pic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982EF-16C3-4CA1-AE25-89A794416133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36DE5-E3FA-4E09-A455-421E3B21A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695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982EF-16C3-4CA1-AE25-89A794416133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36DE5-E3FA-4E09-A455-421E3B21A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816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982EF-16C3-4CA1-AE25-89A794416133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36DE5-E3FA-4E09-A455-421E3B21A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904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B8CCC1F5-11E0-2DA6-FB76-0ED8DD02BF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81268" y="4028535"/>
            <a:ext cx="8925465" cy="301062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A white and green invitation&#10;&#10;AI-generated content may be incorrect.">
            <a:extLst>
              <a:ext uri="{FF2B5EF4-FFF2-40B4-BE49-F238E27FC236}">
                <a16:creationId xmlns:a16="http://schemas.microsoft.com/office/drawing/2014/main" id="{4B421E4C-B3E1-0899-50B2-109A4A991D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8931187-44F4-F059-73B9-739CA3A3308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749548" y="2133600"/>
            <a:ext cx="5997678" cy="6007510"/>
          </a:xfrm>
          <a:prstGeom prst="ellipse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440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982EF-16C3-4CA1-AE25-89A794416133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36DE5-E3FA-4E09-A455-421E3B21A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488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82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82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82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982EF-16C3-4CA1-AE25-89A794416133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36DE5-E3FA-4E09-A455-421E3B21A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196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982EF-16C3-4CA1-AE25-89A794416133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36DE5-E3FA-4E09-A455-421E3B21A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584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982EF-16C3-4CA1-AE25-89A794416133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36DE5-E3FA-4E09-A455-421E3B21A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36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982EF-16C3-4CA1-AE25-89A794416133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36DE5-E3FA-4E09-A455-421E3B21A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114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982EF-16C3-4CA1-AE25-89A794416133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36DE5-E3FA-4E09-A455-421E3B21A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496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982EF-16C3-4CA1-AE25-89A794416133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36DE5-E3FA-4E09-A455-421E3B21A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860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982EF-16C3-4CA1-AE25-89A794416133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36DE5-E3FA-4E09-A455-421E3B21A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309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BC982EF-16C3-4CA1-AE25-89A794416133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1736DE5-E3FA-4E09-A455-421E3B21A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498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79CA33-3632-95BE-074C-A99681E0018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5256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76cce5f-779d-4a48-a1b2-0c7d55f8db09" xsi:nil="true"/>
    <lcf76f155ced4ddcb4097134ff3c332f xmlns="5cac0c09-65dd-4d8d-b5b9-9d14270247f3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13C59134E918A41B727A9ECAB25B916" ma:contentTypeVersion="13" ma:contentTypeDescription="Create a new document." ma:contentTypeScope="" ma:versionID="47a43676e6a7fb53a7cfbf027f76a0a5">
  <xsd:schema xmlns:xsd="http://www.w3.org/2001/XMLSchema" xmlns:xs="http://www.w3.org/2001/XMLSchema" xmlns:p="http://schemas.microsoft.com/office/2006/metadata/properties" xmlns:ns2="5cac0c09-65dd-4d8d-b5b9-9d14270247f3" xmlns:ns3="176cce5f-779d-4a48-a1b2-0c7d55f8db09" targetNamespace="http://schemas.microsoft.com/office/2006/metadata/properties" ma:root="true" ma:fieldsID="a8c4201239125921a2262d0b553feead" ns2:_="" ns3:_="">
    <xsd:import namespace="5cac0c09-65dd-4d8d-b5b9-9d14270247f3"/>
    <xsd:import namespace="176cce5f-779d-4a48-a1b2-0c7d55f8db0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BillingMetadata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ac0c09-65dd-4d8d-b5b9-9d14270247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5e65169a-2806-423d-ad31-843ba6fa51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BillingMetadata" ma:index="18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Location" ma:index="19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6cce5f-779d-4a48-a1b2-0c7d55f8db09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dfd031ab-43c9-4942-ab53-b07f3534fbb4}" ma:internalName="TaxCatchAll" ma:showField="CatchAllData" ma:web="176cce5f-779d-4a48-a1b2-0c7d55f8db0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5343B4D-D32D-4ADE-BF2C-E6E6493AB13F}">
  <ds:schemaRefs>
    <ds:schemaRef ds:uri="http://schemas.microsoft.com/office/2006/metadata/properties"/>
    <ds:schemaRef ds:uri="http://schemas.microsoft.com/office/infopath/2007/PartnerControls"/>
    <ds:schemaRef ds:uri="176cce5f-779d-4a48-a1b2-0c7d55f8db09"/>
    <ds:schemaRef ds:uri="5cac0c09-65dd-4d8d-b5b9-9d14270247f3"/>
  </ds:schemaRefs>
</ds:datastoreItem>
</file>

<file path=customXml/itemProps2.xml><?xml version="1.0" encoding="utf-8"?>
<ds:datastoreItem xmlns:ds="http://schemas.openxmlformats.org/officeDocument/2006/customXml" ds:itemID="{549CA95A-414C-43DC-B67D-CDCE608CB99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CFADC27-8F9A-42E4-8359-92FACFD601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cac0c09-65dd-4d8d-b5b9-9d14270247f3"/>
    <ds:schemaRef ds:uri="176cce5f-779d-4a48-a1b2-0c7d55f8db0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Emma Steinberg</dc:creator>
  <cp:lastModifiedBy>Emma Steinberg</cp:lastModifiedBy>
  <cp:revision>1</cp:revision>
  <dcterms:created xsi:type="dcterms:W3CDTF">2025-07-28T17:49:05Z</dcterms:created>
  <dcterms:modified xsi:type="dcterms:W3CDTF">2025-07-28T18:18:56Z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0x010100D13C59134E918A41B727A9ECAB25B916</vt:lpwstr>
  </property>
  <property fmtid="{D5CDD505-2E9C-101B-9397-08002B2CF9AE}" pid="3" name="MediaServiceImageTags">
    <vt:lpwstr/>
  </property>
</Properties>
</file>