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8" r:id="rId5"/>
  </p:sldIdLst>
  <p:sldSz cx="3292475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6EEA3-34A1-4B3F-93DB-72F2BC1D597F}" v="27" dt="2025-08-04T17:48:4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98" autoAdjust="0"/>
    <p:restoredTop sz="94660"/>
  </p:normalViewPr>
  <p:slideViewPr>
    <p:cSldViewPr snapToGrid="0">
      <p:cViewPr>
        <p:scale>
          <a:sx n="400" d="100"/>
          <a:sy n="400" d="100"/>
        </p:scale>
        <p:origin x="108" y="-2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C4E6EEA3-34A1-4B3F-93DB-72F2BC1D597F}"/>
    <pc:docChg chg="undo custSel addSld delSld modSld addMainMaster delMainMaster modMainMaster">
      <pc:chgData name="Emma Steinberg" userId="9af0fb35-e993-4777-b878-c9ff81dce0ca" providerId="ADAL" clId="{C4E6EEA3-34A1-4B3F-93DB-72F2BC1D597F}" dt="2025-08-04T17:53:34.221" v="116" actId="14100"/>
      <pc:docMkLst>
        <pc:docMk/>
      </pc:docMkLst>
      <pc:sldChg chg="del">
        <pc:chgData name="Emma Steinberg" userId="9af0fb35-e993-4777-b878-c9ff81dce0ca" providerId="ADAL" clId="{C4E6EEA3-34A1-4B3F-93DB-72F2BC1D597F}" dt="2025-07-28T18:27:58.802" v="40" actId="2696"/>
        <pc:sldMkLst>
          <pc:docMk/>
          <pc:sldMk cId="1461525677" sldId="257"/>
        </pc:sldMkLst>
      </pc:sldChg>
      <pc:sldChg chg="addSp delSp modSp new mod">
        <pc:chgData name="Emma Steinberg" userId="9af0fb35-e993-4777-b878-c9ff81dce0ca" providerId="ADAL" clId="{C4E6EEA3-34A1-4B3F-93DB-72F2BC1D597F}" dt="2025-08-04T17:52:53.393" v="113" actId="14100"/>
        <pc:sldMkLst>
          <pc:docMk/>
          <pc:sldMk cId="3608497214" sldId="258"/>
        </pc:sldMkLst>
        <pc:spChg chg="add del mod">
          <ac:chgData name="Emma Steinberg" userId="9af0fb35-e993-4777-b878-c9ff81dce0ca" providerId="ADAL" clId="{C4E6EEA3-34A1-4B3F-93DB-72F2BC1D597F}" dt="2025-08-04T17:41:16.267" v="68" actId="478"/>
          <ac:spMkLst>
            <pc:docMk/>
            <pc:sldMk cId="3608497214" sldId="258"/>
            <ac:spMk id="7" creationId="{67353DBF-26B4-4975-AEB9-FF60EA973835}"/>
          </ac:spMkLst>
        </pc:spChg>
        <pc:spChg chg="add del mod">
          <ac:chgData name="Emma Steinberg" userId="9af0fb35-e993-4777-b878-c9ff81dce0ca" providerId="ADAL" clId="{C4E6EEA3-34A1-4B3F-93DB-72F2BC1D597F}" dt="2025-08-04T17:47:35.213" v="84" actId="931"/>
          <ac:spMkLst>
            <pc:docMk/>
            <pc:sldMk cId="3608497214" sldId="258"/>
            <ac:spMk id="7" creationId="{8EEB5E51-CBC0-76D0-8072-38EFD1D1A193}"/>
          </ac:spMkLst>
        </pc:spChg>
        <pc:spChg chg="add del mod">
          <ac:chgData name="Emma Steinberg" userId="9af0fb35-e993-4777-b878-c9ff81dce0ca" providerId="ADAL" clId="{C4E6EEA3-34A1-4B3F-93DB-72F2BC1D597F}" dt="2025-08-04T17:46:37.998" v="76" actId="931"/>
          <ac:spMkLst>
            <pc:docMk/>
            <pc:sldMk cId="3608497214" sldId="258"/>
            <ac:spMk id="9" creationId="{80E8A170-1B87-94D2-65F2-1BE74C60A4E3}"/>
          </ac:spMkLst>
        </pc:spChg>
        <pc:spChg chg="add del mod">
          <ac:chgData name="Emma Steinberg" userId="9af0fb35-e993-4777-b878-c9ff81dce0ca" providerId="ADAL" clId="{C4E6EEA3-34A1-4B3F-93DB-72F2BC1D597F}" dt="2025-08-04T17:41:09.510" v="63" actId="931"/>
          <ac:spMkLst>
            <pc:docMk/>
            <pc:sldMk cId="3608497214" sldId="258"/>
            <ac:spMk id="10" creationId="{6AD079CE-0E36-F0BD-2AA9-6E74D5EB7117}"/>
          </ac:spMkLst>
        </pc:spChg>
        <pc:spChg chg="add del mod">
          <ac:chgData name="Emma Steinberg" userId="9af0fb35-e993-4777-b878-c9ff81dce0ca" providerId="ADAL" clId="{C4E6EEA3-34A1-4B3F-93DB-72F2BC1D597F}" dt="2025-08-04T17:47:52.371" v="90" actId="931"/>
          <ac:spMkLst>
            <pc:docMk/>
            <pc:sldMk cId="3608497214" sldId="258"/>
            <ac:spMk id="12" creationId="{AD2B3B4E-A857-3CE6-D0BD-8429D01CE68A}"/>
          </ac:spMkLst>
        </pc:spChg>
        <pc:spChg chg="add del mod">
          <ac:chgData name="Emma Steinberg" userId="9af0fb35-e993-4777-b878-c9ff81dce0ca" providerId="ADAL" clId="{C4E6EEA3-34A1-4B3F-93DB-72F2BC1D597F}" dt="2025-08-04T17:48:18.672" v="96" actId="931"/>
          <ac:spMkLst>
            <pc:docMk/>
            <pc:sldMk cId="3608497214" sldId="258"/>
            <ac:spMk id="16" creationId="{438D6B5C-F498-A4C1-7E5D-51F5436E86D1}"/>
          </ac:spMkLst>
        </pc:spChg>
        <pc:spChg chg="add del mod">
          <ac:chgData name="Emma Steinberg" userId="9af0fb35-e993-4777-b878-c9ff81dce0ca" providerId="ADAL" clId="{C4E6EEA3-34A1-4B3F-93DB-72F2BC1D597F}" dt="2025-08-04T17:48:32.617" v="100" actId="931"/>
          <ac:spMkLst>
            <pc:docMk/>
            <pc:sldMk cId="3608497214" sldId="258"/>
            <ac:spMk id="20" creationId="{B367F97D-5C90-4C2A-4D06-51F8E5530898}"/>
          </ac:spMkLst>
        </pc:spChg>
        <pc:spChg chg="add del mod">
          <ac:chgData name="Emma Steinberg" userId="9af0fb35-e993-4777-b878-c9ff81dce0ca" providerId="ADAL" clId="{C4E6EEA3-34A1-4B3F-93DB-72F2BC1D597F}" dt="2025-08-04T17:48:49.709" v="105" actId="931"/>
          <ac:spMkLst>
            <pc:docMk/>
            <pc:sldMk cId="3608497214" sldId="258"/>
            <ac:spMk id="24" creationId="{4B56F6CC-E19D-970A-CA10-F5F619AD02CC}"/>
          </ac:spMkLst>
        </pc:spChg>
        <pc:spChg chg="add mod">
          <ac:chgData name="Emma Steinberg" userId="9af0fb35-e993-4777-b878-c9ff81dce0ca" providerId="ADAL" clId="{C4E6EEA3-34A1-4B3F-93DB-72F2BC1D597F}" dt="2025-08-04T17:52:53.393" v="113" actId="14100"/>
          <ac:spMkLst>
            <pc:docMk/>
            <pc:sldMk cId="3608497214" sldId="258"/>
            <ac:spMk id="28" creationId="{F0B116CA-68D7-8F2D-A440-F53639D426A6}"/>
          </ac:spMkLst>
        </pc:spChg>
        <pc:picChg chg="add mod">
          <ac:chgData name="Emma Steinberg" userId="9af0fb35-e993-4777-b878-c9ff81dce0ca" providerId="ADAL" clId="{C4E6EEA3-34A1-4B3F-93DB-72F2BC1D597F}" dt="2025-08-04T17:40:42.374" v="60" actId="931"/>
          <ac:picMkLst>
            <pc:docMk/>
            <pc:sldMk cId="3608497214" sldId="258"/>
            <ac:picMk id="3" creationId="{2CCB5616-C60D-2B27-337C-87B4146E5BC4}"/>
          </ac:picMkLst>
        </pc:picChg>
        <pc:picChg chg="add del mod">
          <ac:chgData name="Emma Steinberg" userId="9af0fb35-e993-4777-b878-c9ff81dce0ca" providerId="ADAL" clId="{C4E6EEA3-34A1-4B3F-93DB-72F2BC1D597F}" dt="2025-08-04T17:47:19.903" v="82" actId="478"/>
          <ac:picMkLst>
            <pc:docMk/>
            <pc:sldMk cId="3608497214" sldId="258"/>
            <ac:picMk id="3" creationId="{878A2B05-294F-6FBA-0F9B-B79CE787020C}"/>
          </ac:picMkLst>
        </pc:picChg>
        <pc:picChg chg="add del mod">
          <ac:chgData name="Emma Steinberg" userId="9af0fb35-e993-4777-b878-c9ff81dce0ca" providerId="ADAL" clId="{C4E6EEA3-34A1-4B3F-93DB-72F2BC1D597F}" dt="2025-08-04T17:41:39.787" v="72" actId="478"/>
          <ac:picMkLst>
            <pc:docMk/>
            <pc:sldMk cId="3608497214" sldId="258"/>
            <ac:picMk id="5" creationId="{879A5242-8D19-8BE7-840D-6505F97B7AE9}"/>
          </ac:picMkLst>
        </pc:picChg>
        <pc:picChg chg="add del mod">
          <ac:chgData name="Emma Steinberg" userId="9af0fb35-e993-4777-b878-c9ff81dce0ca" providerId="ADAL" clId="{C4E6EEA3-34A1-4B3F-93DB-72F2BC1D597F}" dt="2025-08-04T17:46:41.814" v="79" actId="478"/>
          <ac:picMkLst>
            <pc:docMk/>
            <pc:sldMk cId="3608497214" sldId="258"/>
            <ac:picMk id="5" creationId="{B833A2F6-4A61-6F7E-78BF-9E1163E35C6A}"/>
          </ac:picMkLst>
        </pc:picChg>
        <pc:picChg chg="add del mod">
          <ac:chgData name="Emma Steinberg" userId="9af0fb35-e993-4777-b878-c9ff81dce0ca" providerId="ADAL" clId="{C4E6EEA3-34A1-4B3F-93DB-72F2BC1D597F}" dt="2025-08-04T17:47:38.523" v="86" actId="478"/>
          <ac:picMkLst>
            <pc:docMk/>
            <pc:sldMk cId="3608497214" sldId="258"/>
            <ac:picMk id="10" creationId="{7A673608-DDC3-4715-A041-D1967F414121}"/>
          </ac:picMkLst>
        </pc:picChg>
        <pc:picChg chg="add del mod">
          <ac:chgData name="Emma Steinberg" userId="9af0fb35-e993-4777-b878-c9ff81dce0ca" providerId="ADAL" clId="{C4E6EEA3-34A1-4B3F-93DB-72F2BC1D597F}" dt="2025-08-04T17:47:55.396" v="92" actId="478"/>
          <ac:picMkLst>
            <pc:docMk/>
            <pc:sldMk cId="3608497214" sldId="258"/>
            <ac:picMk id="14" creationId="{FEDB4F60-FF4B-2C3B-4DCE-1F38D530B26E}"/>
          </ac:picMkLst>
        </pc:picChg>
        <pc:picChg chg="add del mod">
          <ac:chgData name="Emma Steinberg" userId="9af0fb35-e993-4777-b878-c9ff81dce0ca" providerId="ADAL" clId="{C4E6EEA3-34A1-4B3F-93DB-72F2BC1D597F}" dt="2025-08-04T17:48:22.531" v="98" actId="478"/>
          <ac:picMkLst>
            <pc:docMk/>
            <pc:sldMk cId="3608497214" sldId="258"/>
            <ac:picMk id="18" creationId="{428CF123-5125-0288-ABB0-B6AB2C03A2E8}"/>
          </ac:picMkLst>
        </pc:picChg>
        <pc:picChg chg="add del mod">
          <ac:chgData name="Emma Steinberg" userId="9af0fb35-e993-4777-b878-c9ff81dce0ca" providerId="ADAL" clId="{C4E6EEA3-34A1-4B3F-93DB-72F2BC1D597F}" dt="2025-08-04T17:48:37.323" v="102" actId="478"/>
          <ac:picMkLst>
            <pc:docMk/>
            <pc:sldMk cId="3608497214" sldId="258"/>
            <ac:picMk id="22" creationId="{E507D379-70E9-2D33-3977-BF31A0C77914}"/>
          </ac:picMkLst>
        </pc:picChg>
        <pc:picChg chg="add del mod">
          <ac:chgData name="Emma Steinberg" userId="9af0fb35-e993-4777-b878-c9ff81dce0ca" providerId="ADAL" clId="{C4E6EEA3-34A1-4B3F-93DB-72F2BC1D597F}" dt="2025-08-04T17:49:05.503" v="107" actId="478"/>
          <ac:picMkLst>
            <pc:docMk/>
            <pc:sldMk cId="3608497214" sldId="258"/>
            <ac:picMk id="26" creationId="{63330385-2D62-20FF-1B32-EF0552F69825}"/>
          </ac:picMkLst>
        </pc:picChg>
      </pc:sldChg>
      <pc:sldMasterChg chg="addSp modSp mod">
        <pc:chgData name="Emma Steinberg" userId="9af0fb35-e993-4777-b878-c9ff81dce0ca" providerId="ADAL" clId="{C4E6EEA3-34A1-4B3F-93DB-72F2BC1D597F}" dt="2025-07-28T18:23:16.200" v="8" actId="1076"/>
        <pc:sldMasterMkLst>
          <pc:docMk/>
          <pc:sldMasterMk cId="2005791055" sldId="2147483686"/>
        </pc:sldMasterMkLst>
      </pc:sldMasterChg>
      <pc:sldMasterChg chg="addSp delSp modSp mod delSldLayout modSldLayout">
        <pc:chgData name="Emma Steinberg" userId="9af0fb35-e993-4777-b878-c9ff81dce0ca" providerId="ADAL" clId="{C4E6EEA3-34A1-4B3F-93DB-72F2BC1D597F}" dt="2025-08-04T17:53:34.221" v="116" actId="14100"/>
        <pc:sldMasterMkLst>
          <pc:docMk/>
          <pc:sldMasterMk cId="2729540838" sldId="2147483699"/>
        </pc:sldMasterMkLst>
        <pc:picChg chg="add mod">
          <ac:chgData name="Emma Steinberg" userId="9af0fb35-e993-4777-b878-c9ff81dce0ca" providerId="ADAL" clId="{C4E6EEA3-34A1-4B3F-93DB-72F2BC1D597F}" dt="2025-07-28T18:24:47.859" v="16" actId="14100"/>
          <ac:picMkLst>
            <pc:docMk/>
            <pc:sldMasterMk cId="2729540838" sldId="2147483699"/>
            <ac:picMk id="9" creationId="{5B157FAC-704B-06D8-FA0B-282BFC8D7CDD}"/>
          </ac:picMkLst>
        </pc:picChg>
        <pc:sldLayoutChg chg="addSp delSp modSp mod">
          <pc:chgData name="Emma Steinberg" userId="9af0fb35-e993-4777-b878-c9ff81dce0ca" providerId="ADAL" clId="{C4E6EEA3-34A1-4B3F-93DB-72F2BC1D597F}" dt="2025-08-04T17:53:34.221" v="116" actId="14100"/>
          <pc:sldLayoutMkLst>
            <pc:docMk/>
            <pc:sldMasterMk cId="2729540838" sldId="2147483699"/>
            <pc:sldLayoutMk cId="1039963379" sldId="2147483700"/>
          </pc:sldLayoutMkLst>
          <pc:spChg chg="add mod">
            <ac:chgData name="Emma Steinberg" userId="9af0fb35-e993-4777-b878-c9ff81dce0ca" providerId="ADAL" clId="{C4E6EEA3-34A1-4B3F-93DB-72F2BC1D597F}" dt="2025-08-04T17:53:34.221" v="116" actId="14100"/>
            <ac:spMkLst>
              <pc:docMk/>
              <pc:sldMasterMk cId="2729540838" sldId="2147483699"/>
              <pc:sldLayoutMk cId="1039963379" sldId="2147483700"/>
              <ac:spMk id="10" creationId="{13A1DB52-19BB-5F8B-421D-A3D112EB82D1}"/>
            </ac:spMkLst>
          </pc:spChg>
        </pc:sldLayoutChg>
        <pc:sldLayoutChg chg="del">
          <pc:chgData name="Emma Steinberg" userId="9af0fb35-e993-4777-b878-c9ff81dce0ca" providerId="ADAL" clId="{C4E6EEA3-34A1-4B3F-93DB-72F2BC1D597F}" dt="2025-07-28T18:27:58.802" v="40" actId="2696"/>
          <pc:sldLayoutMkLst>
            <pc:docMk/>
            <pc:sldMasterMk cId="2729540838" sldId="2147483699"/>
            <pc:sldLayoutMk cId="2486258559" sldId="2147483711"/>
          </pc:sldLayoutMkLst>
        </pc:sldLayoutChg>
      </pc:sldMasterChg>
      <pc:sldMasterChg chg="new del mod addSldLayout delSldLayout">
        <pc:chgData name="Emma Steinberg" userId="9af0fb35-e993-4777-b878-c9ff81dce0ca" providerId="ADAL" clId="{C4E6EEA3-34A1-4B3F-93DB-72F2BC1D597F}" dt="2025-07-28T18:25:36.822" v="18" actId="6938"/>
        <pc:sldMasterMkLst>
          <pc:docMk/>
          <pc:sldMasterMk cId="1603584067" sldId="2147483712"/>
        </pc:sldMasterMkLst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838459826" sldId="2147483713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2731311470" sldId="2147483714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131653504" sldId="2147483715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255260926" sldId="2147483716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2996796728" sldId="2147483717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4276366502" sldId="2147483718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2493391526" sldId="2147483719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754666188" sldId="2147483720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947009495" sldId="2147483721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2723193353" sldId="2147483722"/>
          </pc:sldLayoutMkLst>
        </pc:sldLayoutChg>
        <pc:sldLayoutChg chg="new del replId">
          <pc:chgData name="Emma Steinberg" userId="9af0fb35-e993-4777-b878-c9ff81dce0ca" providerId="ADAL" clId="{C4E6EEA3-34A1-4B3F-93DB-72F2BC1D597F}" dt="2025-07-28T18:25:36.822" v="18" actId="6938"/>
          <pc:sldLayoutMkLst>
            <pc:docMk/>
            <pc:sldMasterMk cId="1603584067" sldId="2147483712"/>
            <pc:sldLayoutMk cId="3993089604" sldId="214748372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1DB52-19BB-5F8B-421D-A3D112EB82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63" y="1303338"/>
            <a:ext cx="1500430" cy="1504949"/>
          </a:xfrm>
          <a:prstGeom prst="ellipse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6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219075"/>
            <a:ext cx="7099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219075"/>
            <a:ext cx="2088664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1025844"/>
            <a:ext cx="2839760" cy="1711642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753679"/>
            <a:ext cx="2839760" cy="90011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1095375"/>
            <a:ext cx="1399302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1095375"/>
            <a:ext cx="1399302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076"/>
            <a:ext cx="28397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1008698"/>
            <a:ext cx="1392871" cy="494347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503045"/>
            <a:ext cx="1392871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1008698"/>
            <a:ext cx="1399731" cy="494347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503045"/>
            <a:ext cx="1399731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74320"/>
            <a:ext cx="1061909" cy="960120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592456"/>
            <a:ext cx="1666815" cy="2924175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1234440"/>
            <a:ext cx="1061909" cy="2286953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74320"/>
            <a:ext cx="1061909" cy="960120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592456"/>
            <a:ext cx="1666815" cy="2924175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1234440"/>
            <a:ext cx="1061909" cy="2286953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219076"/>
            <a:ext cx="28397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1095375"/>
            <a:ext cx="28397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813811"/>
            <a:ext cx="740807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813811"/>
            <a:ext cx="111121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813811"/>
            <a:ext cx="740807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oster with text and roses&#10;&#10;AI-generated content may be incorrect.">
            <a:extLst>
              <a:ext uri="{FF2B5EF4-FFF2-40B4-BE49-F238E27FC236}">
                <a16:creationId xmlns:a16="http://schemas.microsoft.com/office/drawing/2014/main" id="{5B157FAC-704B-06D8-FA0B-282BFC8D7C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24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0B116CA-68D7-8F2D-A440-F53639D426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43B4D-D32D-4ADE-BF2C-E6E6493AB13F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customXml/itemProps3.xml><?xml version="1.0" encoding="utf-8"?>
<ds:datastoreItem xmlns:ds="http://schemas.openxmlformats.org/officeDocument/2006/customXml" ds:itemID="{DCFADC27-8F9A-42E4-8359-92FACFD60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2</cp:revision>
  <dcterms:created xsi:type="dcterms:W3CDTF">2025-07-28T17:49:05Z</dcterms:created>
  <dcterms:modified xsi:type="dcterms:W3CDTF">2025-08-04T17:53:34Z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