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A2445-6E35-4986-9701-9D9B20677EC4}" v="2" dt="2025-07-28T18:05:51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74" d="100"/>
          <a:sy n="74" d="100"/>
        </p:scale>
        <p:origin x="148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A13A2445-6E35-4986-9701-9D9B20677EC4}"/>
    <pc:docChg chg="undo custSel modSld modMainMaster">
      <pc:chgData name="Emma Steinberg" userId="9af0fb35-e993-4777-b878-c9ff81dce0ca" providerId="ADAL" clId="{A13A2445-6E35-4986-9701-9D9B20677EC4}" dt="2025-07-28T18:07:02.005" v="33" actId="478"/>
      <pc:docMkLst>
        <pc:docMk/>
      </pc:docMkLst>
      <pc:sldChg chg="addSp delSp modSp mod">
        <pc:chgData name="Emma Steinberg" userId="9af0fb35-e993-4777-b878-c9ff81dce0ca" providerId="ADAL" clId="{A13A2445-6E35-4986-9701-9D9B20677EC4}" dt="2025-07-28T18:07:02.005" v="33" actId="478"/>
        <pc:sldMkLst>
          <pc:docMk/>
          <pc:sldMk cId="1053163437" sldId="256"/>
        </pc:sldMkLst>
        <pc:spChg chg="del mod">
          <ac:chgData name="Emma Steinberg" userId="9af0fb35-e993-4777-b878-c9ff81dce0ca" providerId="ADAL" clId="{A13A2445-6E35-4986-9701-9D9B20677EC4}" dt="2025-07-28T18:05:51.683" v="13" actId="931"/>
          <ac:spMkLst>
            <pc:docMk/>
            <pc:sldMk cId="1053163437" sldId="256"/>
            <ac:spMk id="4" creationId="{63F2F90D-208F-3EB3-EED4-03DF99F81AAF}"/>
          </ac:spMkLst>
        </pc:spChg>
        <pc:spChg chg="add mod">
          <ac:chgData name="Emma Steinberg" userId="9af0fb35-e993-4777-b878-c9ff81dce0ca" providerId="ADAL" clId="{A13A2445-6E35-4986-9701-9D9B20677EC4}" dt="2025-07-28T18:07:02.005" v="33" actId="478"/>
          <ac:spMkLst>
            <pc:docMk/>
            <pc:sldMk cId="1053163437" sldId="256"/>
            <ac:spMk id="8" creationId="{C99B0A04-1B91-24DF-BA62-D439EC1CD42B}"/>
          </ac:spMkLst>
        </pc:spChg>
        <pc:picChg chg="add del mod modCrop">
          <ac:chgData name="Emma Steinberg" userId="9af0fb35-e993-4777-b878-c9ff81dce0ca" providerId="ADAL" clId="{A13A2445-6E35-4986-9701-9D9B20677EC4}" dt="2025-07-28T18:07:02.005" v="33" actId="478"/>
          <ac:picMkLst>
            <pc:docMk/>
            <pc:sldMk cId="1053163437" sldId="256"/>
            <ac:picMk id="6" creationId="{94A7DB15-6AE0-D618-C990-76012970D28E}"/>
          </ac:picMkLst>
        </pc:picChg>
      </pc:sldChg>
      <pc:sldMasterChg chg="modSldLayout">
        <pc:chgData name="Emma Steinberg" userId="9af0fb35-e993-4777-b878-c9ff81dce0ca" providerId="ADAL" clId="{A13A2445-6E35-4986-9701-9D9B20677EC4}" dt="2025-07-28T18:05:01.030" v="8" actId="14100"/>
        <pc:sldMasterMkLst>
          <pc:docMk/>
          <pc:sldMasterMk cId="1451330787" sldId="2147483660"/>
        </pc:sldMasterMkLst>
        <pc:sldLayoutChg chg="addSp delSp modSp mod">
          <pc:chgData name="Emma Steinberg" userId="9af0fb35-e993-4777-b878-c9ff81dce0ca" providerId="ADAL" clId="{A13A2445-6E35-4986-9701-9D9B20677EC4}" dt="2025-07-28T18:05:01.030" v="8" actId="14100"/>
          <pc:sldLayoutMkLst>
            <pc:docMk/>
            <pc:sldMasterMk cId="1451330787" sldId="2147483660"/>
            <pc:sldLayoutMk cId="3592600503" sldId="2147483672"/>
          </pc:sldLayoutMkLst>
          <pc:picChg chg="del">
            <ac:chgData name="Emma Steinberg" userId="9af0fb35-e993-4777-b878-c9ff81dce0ca" providerId="ADAL" clId="{A13A2445-6E35-4986-9701-9D9B20677EC4}" dt="2025-07-28T18:04:40.743" v="0" actId="478"/>
            <ac:picMkLst>
              <pc:docMk/>
              <pc:sldMasterMk cId="1451330787" sldId="2147483660"/>
              <pc:sldLayoutMk cId="3592600503" sldId="2147483672"/>
              <ac:picMk id="4" creationId="{6A3B6100-E4C7-A313-734E-EEC979A6CDE5}"/>
            </ac:picMkLst>
          </pc:picChg>
          <pc:picChg chg="add mod">
            <ac:chgData name="Emma Steinberg" userId="9af0fb35-e993-4777-b878-c9ff81dce0ca" providerId="ADAL" clId="{A13A2445-6E35-4986-9701-9D9B20677EC4}" dt="2025-07-28T18:05:01.030" v="8" actId="14100"/>
            <ac:picMkLst>
              <pc:docMk/>
              <pc:sldMasterMk cId="1451330787" sldId="2147483660"/>
              <pc:sldLayoutMk cId="3592600503" sldId="2147483672"/>
              <ac:picMk id="6" creationId="{CAB977AC-7C53-2A00-8DE3-1A0A4387E92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8CCC1F5-11E0-2DA6-FB76-0ED8DD02B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213" y="4028535"/>
            <a:ext cx="5020574" cy="30106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poster with text and flowers&#10;&#10;AI-generated content may be incorrect.">
            <a:extLst>
              <a:ext uri="{FF2B5EF4-FFF2-40B4-BE49-F238E27FC236}">
                <a16:creationId xmlns:a16="http://schemas.microsoft.com/office/drawing/2014/main" id="{CAB977AC-7C53-2A00-8DE3-1A0A4387E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9B0A04-1B91-24DF-BA62-D439EC1CD4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786DFD-1D85-4AF0-98BA-42EA0162A697}"/>
</file>

<file path=customXml/itemProps2.xml><?xml version="1.0" encoding="utf-8"?>
<ds:datastoreItem xmlns:ds="http://schemas.openxmlformats.org/officeDocument/2006/customXml" ds:itemID="{0564BC72-DF6D-4A37-8854-1D5B74F95A6A}"/>
</file>

<file path=customXml/itemProps3.xml><?xml version="1.0" encoding="utf-8"?>
<ds:datastoreItem xmlns:ds="http://schemas.openxmlformats.org/officeDocument/2006/customXml" ds:itemID="{251C9FD0-9200-4626-89E7-14B79D9B51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2</cp:revision>
  <dcterms:created xsi:type="dcterms:W3CDTF">2025-07-28T17:49:05Z</dcterms:created>
  <dcterms:modified xsi:type="dcterms:W3CDTF">2025-07-28T18:07:08Z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</Properties>
</file>