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60"/>
  </p:normalViewPr>
  <p:slideViewPr>
    <p:cSldViewPr snapToGrid="0">
      <p:cViewPr>
        <p:scale>
          <a:sx n="74" d="100"/>
          <a:sy n="74" d="100"/>
        </p:scale>
        <p:origin x="14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683545"/>
            <a:ext cx="8743950" cy="35814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5403057"/>
            <a:ext cx="7715250" cy="248364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7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8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547688"/>
            <a:ext cx="2218134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547688"/>
            <a:ext cx="6525816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79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oster with text and flowers&#10;&#10;AI-generated content may be incorrect.">
            <a:extLst>
              <a:ext uri="{FF2B5EF4-FFF2-40B4-BE49-F238E27FC236}">
                <a16:creationId xmlns:a16="http://schemas.microsoft.com/office/drawing/2014/main" id="{4D570663-4C5F-0D46-A03E-EB4A5699FC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8CCC1F5-11E0-2DA6-FB76-0ED8DD02BF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33213" y="4028535"/>
            <a:ext cx="5020574" cy="30106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0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2564609"/>
            <a:ext cx="8872538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6884197"/>
            <a:ext cx="8872538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82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82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3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2738438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2738438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547690"/>
            <a:ext cx="8872538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2521745"/>
            <a:ext cx="4351883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3757613"/>
            <a:ext cx="4351883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2521745"/>
            <a:ext cx="4373315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3757613"/>
            <a:ext cx="4373315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6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0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481140"/>
            <a:ext cx="5207794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6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481140"/>
            <a:ext cx="5207794" cy="7310438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4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3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63F2F90D-208F-3EB3-EED4-03DF99F81A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64201" y="4045788"/>
            <a:ext cx="5158597" cy="299336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63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C59134E918A41B727A9ECAB25B916" ma:contentTypeVersion="13" ma:contentTypeDescription="Create a new document." ma:contentTypeScope="" ma:versionID="47a43676e6a7fb53a7cfbf027f76a0a5">
  <xsd:schema xmlns:xsd="http://www.w3.org/2001/XMLSchema" xmlns:xs="http://www.w3.org/2001/XMLSchema" xmlns:p="http://schemas.microsoft.com/office/2006/metadata/properties" xmlns:ns2="5cac0c09-65dd-4d8d-b5b9-9d14270247f3" xmlns:ns3="176cce5f-779d-4a48-a1b2-0c7d55f8db09" targetNamespace="http://schemas.microsoft.com/office/2006/metadata/properties" ma:root="true" ma:fieldsID="a8c4201239125921a2262d0b553feead" ns2:_="" ns3:_="">
    <xsd:import namespace="5cac0c09-65dd-4d8d-b5b9-9d14270247f3"/>
    <xsd:import namespace="176cce5f-779d-4a48-a1b2-0c7d55f8d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c0c09-65dd-4d8d-b5b9-9d1427024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cce5f-779d-4a48-a1b2-0c7d55f8db0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fd031ab-43c9-4942-ab53-b07f3534fbb4}" ma:internalName="TaxCatchAll" ma:showField="CatchAllData" ma:web="176cce5f-779d-4a48-a1b2-0c7d55f8d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6cce5f-779d-4a48-a1b2-0c7d55f8db09" xsi:nil="true"/>
    <lcf76f155ced4ddcb4097134ff3c332f xmlns="5cac0c09-65dd-4d8d-b5b9-9d14270247f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FADC27-8F9A-42E4-8359-92FACFD601FB}"/>
</file>

<file path=customXml/itemProps2.xml><?xml version="1.0" encoding="utf-8"?>
<ds:datastoreItem xmlns:ds="http://schemas.openxmlformats.org/officeDocument/2006/customXml" ds:itemID="{549CA95A-414C-43DC-B67D-CDCE608CB993}"/>
</file>

<file path=customXml/itemProps3.xml><?xml version="1.0" encoding="utf-8"?>
<ds:datastoreItem xmlns:ds="http://schemas.openxmlformats.org/officeDocument/2006/customXml" ds:itemID="{D5343B4D-D32D-4ADE-BF2C-E6E6493AB13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Steinberg</dc:creator>
  <cp:lastModifiedBy>Emma Steinberg</cp:lastModifiedBy>
  <cp:revision>1</cp:revision>
  <dcterms:created xsi:type="dcterms:W3CDTF">2025-07-28T17:49:05Z</dcterms:created>
  <dcterms:modified xsi:type="dcterms:W3CDTF">2025-07-28T18:02:10Z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0x010100D13C59134E918A41B727A9ECAB25B916</vt:lpwstr>
  </property>
</Properties>
</file>