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sldIdLst>
    <p:sldId id="257" r:id="rId5"/>
  </p:sldIdLst>
  <p:sldSz cx="18288000" cy="10287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192A33-C00A-4581-A45C-07E9A7C03EA2}" v="4" dt="2026-07-20T17:49:16.3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89" autoAdjust="0"/>
    <p:restoredTop sz="94660"/>
  </p:normalViewPr>
  <p:slideViewPr>
    <p:cSldViewPr snapToGrid="0">
      <p:cViewPr>
        <p:scale>
          <a:sx n="67" d="100"/>
          <a:sy n="67" d="100"/>
        </p:scale>
        <p:origin x="-1480" y="-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Steinberg" userId="9af0fb35-e993-4777-b878-c9ff81dce0ca" providerId="ADAL" clId="{4C3359A8-61A9-4F4C-BBA4-BE065F81E3BF}"/>
    <pc:docChg chg="undo custSel modSld modMainMaster">
      <pc:chgData name="Emma Steinberg" userId="9af0fb35-e993-4777-b878-c9ff81dce0ca" providerId="ADAL" clId="{4C3359A8-61A9-4F4C-BBA4-BE065F81E3BF}" dt="2026-07-20T17:51:07.203" v="22" actId="931"/>
      <pc:docMkLst>
        <pc:docMk/>
      </pc:docMkLst>
      <pc:sldChg chg="addSp delSp modSp mod">
        <pc:chgData name="Emma Steinberg" userId="9af0fb35-e993-4777-b878-c9ff81dce0ca" providerId="ADAL" clId="{4C3359A8-61A9-4F4C-BBA4-BE065F81E3BF}" dt="2026-07-20T17:51:07.203" v="22" actId="931"/>
        <pc:sldMkLst>
          <pc:docMk/>
          <pc:sldMk cId="1461525677" sldId="257"/>
        </pc:sldMkLst>
        <pc:spChg chg="add del mod">
          <ac:chgData name="Emma Steinberg" userId="9af0fb35-e993-4777-b878-c9ff81dce0ca" providerId="ADAL" clId="{4C3359A8-61A9-4F4C-BBA4-BE065F81E3BF}" dt="2026-07-20T17:50:33.585" v="17" actId="478"/>
          <ac:spMkLst>
            <pc:docMk/>
            <pc:sldMk cId="1461525677" sldId="257"/>
            <ac:spMk id="7" creationId="{562F97AE-987A-FA77-482C-3294D749A753}"/>
          </ac:spMkLst>
        </pc:spChg>
        <pc:spChg chg="add del mod">
          <ac:chgData name="Emma Steinberg" userId="9af0fb35-e993-4777-b878-c9ff81dce0ca" providerId="ADAL" clId="{4C3359A8-61A9-4F4C-BBA4-BE065F81E3BF}" dt="2026-07-20T17:51:07.203" v="22" actId="931"/>
          <ac:spMkLst>
            <pc:docMk/>
            <pc:sldMk cId="1461525677" sldId="257"/>
            <ac:spMk id="21" creationId="{D38A2ABD-2916-A5AF-2C82-8F54BCD58B4B}"/>
          </ac:spMkLst>
        </pc:spChg>
        <pc:picChg chg="add del mod ord">
          <ac:chgData name="Emma Steinberg" userId="9af0fb35-e993-4777-b878-c9ff81dce0ca" providerId="ADAL" clId="{4C3359A8-61A9-4F4C-BBA4-BE065F81E3BF}" dt="2026-07-20T17:50:11.384" v="14" actId="931"/>
          <ac:picMkLst>
            <pc:docMk/>
            <pc:sldMk cId="1461525677" sldId="257"/>
            <ac:picMk id="3" creationId="{783F15BA-01B8-9F89-E560-DE1D1D1CE9A5}"/>
          </ac:picMkLst>
        </pc:picChg>
        <pc:picChg chg="add del mod ord">
          <ac:chgData name="Emma Steinberg" userId="9af0fb35-e993-4777-b878-c9ff81dce0ca" providerId="ADAL" clId="{4C3359A8-61A9-4F4C-BBA4-BE065F81E3BF}" dt="2026-07-20T17:50:36.383" v="18" actId="931"/>
          <ac:picMkLst>
            <pc:docMk/>
            <pc:sldMk cId="1461525677" sldId="257"/>
            <ac:picMk id="5" creationId="{7ECB98A6-D533-3607-8BF3-3DB4434E8654}"/>
          </ac:picMkLst>
        </pc:picChg>
        <pc:picChg chg="add del mod ord modCrop">
          <ac:chgData name="Emma Steinberg" userId="9af0fb35-e993-4777-b878-c9ff81dce0ca" providerId="ADAL" clId="{4C3359A8-61A9-4F4C-BBA4-BE065F81E3BF}" dt="2026-07-20T17:51:07.203" v="22" actId="931"/>
          <ac:picMkLst>
            <pc:docMk/>
            <pc:sldMk cId="1461525677" sldId="257"/>
            <ac:picMk id="9" creationId="{939CAF9E-89A5-2E99-C578-89A09E3DE4DC}"/>
          </ac:picMkLst>
        </pc:picChg>
      </pc:sldChg>
      <pc:sldMasterChg chg="modSldLayout">
        <pc:chgData name="Emma Steinberg" userId="9af0fb35-e993-4777-b878-c9ff81dce0ca" providerId="ADAL" clId="{4C3359A8-61A9-4F4C-BBA4-BE065F81E3BF}" dt="2026-07-20T17:49:16.390" v="4"/>
        <pc:sldMasterMkLst>
          <pc:docMk/>
          <pc:sldMasterMk cId="2538498221" sldId="2147483673"/>
        </pc:sldMasterMkLst>
        <pc:sldLayoutChg chg="delSp mod setBg">
          <pc:chgData name="Emma Steinberg" userId="9af0fb35-e993-4777-b878-c9ff81dce0ca" providerId="ADAL" clId="{4C3359A8-61A9-4F4C-BBA4-BE065F81E3BF}" dt="2026-07-20T17:49:16.390" v="4"/>
          <pc:sldLayoutMkLst>
            <pc:docMk/>
            <pc:sldMasterMk cId="2538498221" sldId="2147483673"/>
            <pc:sldLayoutMk cId="3254440486" sldId="2147483685"/>
          </pc:sldLayoutMkLst>
          <pc:picChg chg="del">
            <ac:chgData name="Emma Steinberg" userId="9af0fb35-e993-4777-b878-c9ff81dce0ca" providerId="ADAL" clId="{4C3359A8-61A9-4F4C-BBA4-BE065F81E3BF}" dt="2026-07-20T17:48:45.149" v="0" actId="478"/>
            <ac:picMkLst>
              <pc:docMk/>
              <pc:sldMasterMk cId="2538498221" sldId="2147483673"/>
              <pc:sldLayoutMk cId="3254440486" sldId="2147483685"/>
              <ac:picMk id="6" creationId="{A4D164A4-F34A-76A9-22C8-7E795D832FA4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95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816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04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8931187-44F4-F059-73B9-739CA3A330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28670" y="2192594"/>
            <a:ext cx="5968181" cy="5928851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440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88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196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584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36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14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496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86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09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98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38A2ABD-2916-A5AF-2C82-8F54BCD58B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753345" y="1887323"/>
            <a:ext cx="6400799" cy="6386168"/>
          </a:xfrm>
          <a:ln w="38100">
            <a:solidFill>
              <a:schemeClr val="tx1"/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525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76cce5f-779d-4a48-a1b2-0c7d55f8db09" xsi:nil="true"/>
    <lcf76f155ced4ddcb4097134ff3c332f xmlns="5cac0c09-65dd-4d8d-b5b9-9d14270247f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3C59134E918A41B727A9ECAB25B916" ma:contentTypeVersion="13" ma:contentTypeDescription="Create a new document." ma:contentTypeScope="" ma:versionID="0180fb1d6a2fd2d7e7c3b6377bccf44c">
  <xsd:schema xmlns:xsd="http://www.w3.org/2001/XMLSchema" xmlns:xs="http://www.w3.org/2001/XMLSchema" xmlns:p="http://schemas.microsoft.com/office/2006/metadata/properties" xmlns:ns2="5cac0c09-65dd-4d8d-b5b9-9d14270247f3" xmlns:ns3="176cce5f-779d-4a48-a1b2-0c7d55f8db09" targetNamespace="http://schemas.microsoft.com/office/2006/metadata/properties" ma:root="true" ma:fieldsID="d34c1ec8056a2919dfa5b3115a91835d" ns2:_="" ns3:_="">
    <xsd:import namespace="5cac0c09-65dd-4d8d-b5b9-9d14270247f3"/>
    <xsd:import namespace="176cce5f-779d-4a48-a1b2-0c7d55f8db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BillingMetadata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c0c09-65dd-4d8d-b5b9-9d14270247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e65169a-2806-423d-ad31-843ba6fa51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cce5f-779d-4a48-a1b2-0c7d55f8db0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fd031ab-43c9-4942-ab53-b07f3534fbb4}" ma:internalName="TaxCatchAll" ma:showField="CatchAllData" ma:web="176cce5f-779d-4a48-a1b2-0c7d55f8db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343B4D-D32D-4ADE-BF2C-E6E6493AB13F}">
  <ds:schemaRefs>
    <ds:schemaRef ds:uri="http://schemas.microsoft.com/office/2006/metadata/properties"/>
    <ds:schemaRef ds:uri="http://schemas.microsoft.com/office/infopath/2007/PartnerControls"/>
    <ds:schemaRef ds:uri="176cce5f-779d-4a48-a1b2-0c7d55f8db09"/>
    <ds:schemaRef ds:uri="5cac0c09-65dd-4d8d-b5b9-9d14270247f3"/>
  </ds:schemaRefs>
</ds:datastoreItem>
</file>

<file path=customXml/itemProps2.xml><?xml version="1.0" encoding="utf-8"?>
<ds:datastoreItem xmlns:ds="http://schemas.openxmlformats.org/officeDocument/2006/customXml" ds:itemID="{549CA95A-414C-43DC-B67D-CDCE608CB9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2484CB-F476-4AAC-A86B-97461AAF17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ac0c09-65dd-4d8d-b5b9-9d14270247f3"/>
    <ds:schemaRef ds:uri="176cce5f-779d-4a48-a1b2-0c7d55f8db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Steinberg</dc:creator>
  <cp:lastModifiedBy>Emma Steinberg</cp:lastModifiedBy>
  <cp:revision>3</cp:revision>
  <dcterms:created xsi:type="dcterms:W3CDTF">2025-07-28T17:49:05Z</dcterms:created>
  <dcterms:modified xsi:type="dcterms:W3CDTF">2026-07-20T17:51:08Z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0x010100D13C59134E918A41B727A9ECAB25B916</vt:lpwstr>
  </property>
  <property fmtid="{D5CDD505-2E9C-101B-9397-08002B2CF9AE}" pid="3" name="MediaServiceImageTags">
    <vt:lpwstr/>
  </property>
</Properties>
</file>