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sldIdLst>
    <p:sldId id="257" r:id="rId5"/>
  </p:sldIdLst>
  <p:sldSz cx="6858000" cy="8572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F56BAE-4C47-4E41-AC0A-5ACBDB6A4223}" v="3" dt="2026-07-20T17:46:19.8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3" autoAdjust="0"/>
    <p:restoredTop sz="94660"/>
  </p:normalViewPr>
  <p:slideViewPr>
    <p:cSldViewPr snapToGrid="0">
      <p:cViewPr>
        <p:scale>
          <a:sx n="74" d="100"/>
          <a:sy n="74" d="100"/>
        </p:scale>
        <p:origin x="1572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Steinberg" userId="9af0fb35-e993-4777-b878-c9ff81dce0ca" providerId="ADAL" clId="{4C3359A8-61A9-4F4C-BBA4-BE065F81E3BF}"/>
    <pc:docChg chg="undo custSel modSld modMainMaster">
      <pc:chgData name="Emma Steinberg" userId="9af0fb35-e993-4777-b878-c9ff81dce0ca" providerId="ADAL" clId="{4C3359A8-61A9-4F4C-BBA4-BE065F81E3BF}" dt="2026-07-20T17:52:23.571" v="22" actId="931"/>
      <pc:docMkLst>
        <pc:docMk/>
      </pc:docMkLst>
      <pc:sldChg chg="addSp delSp modSp mod">
        <pc:chgData name="Emma Steinberg" userId="9af0fb35-e993-4777-b878-c9ff81dce0ca" providerId="ADAL" clId="{4C3359A8-61A9-4F4C-BBA4-BE065F81E3BF}" dt="2026-07-20T17:52:23.571" v="22" actId="931"/>
        <pc:sldMkLst>
          <pc:docMk/>
          <pc:sldMk cId="1461525677" sldId="257"/>
        </pc:sldMkLst>
        <pc:spChg chg="add del mod">
          <ac:chgData name="Emma Steinberg" userId="9af0fb35-e993-4777-b878-c9ff81dce0ca" providerId="ADAL" clId="{4C3359A8-61A9-4F4C-BBA4-BE065F81E3BF}" dt="2026-07-20T17:52:23.571" v="22" actId="931"/>
          <ac:spMkLst>
            <pc:docMk/>
            <pc:sldMk cId="1461525677" sldId="257"/>
            <ac:spMk id="21" creationId="{D38A2ABD-2916-A5AF-2C82-8F54BCD58B4B}"/>
          </ac:spMkLst>
        </pc:spChg>
        <pc:picChg chg="add del mod ord">
          <ac:chgData name="Emma Steinberg" userId="9af0fb35-e993-4777-b878-c9ff81dce0ca" providerId="ADAL" clId="{4C3359A8-61A9-4F4C-BBA4-BE065F81E3BF}" dt="2026-07-20T17:51:55.753" v="16" actId="931"/>
          <ac:picMkLst>
            <pc:docMk/>
            <pc:sldMk cId="1461525677" sldId="257"/>
            <ac:picMk id="3" creationId="{ECAB6F48-C9FF-A027-9105-1F9C827BB8FE}"/>
          </ac:picMkLst>
        </pc:picChg>
        <pc:picChg chg="add del mod ord">
          <ac:chgData name="Emma Steinberg" userId="9af0fb35-e993-4777-b878-c9ff81dce0ca" providerId="ADAL" clId="{4C3359A8-61A9-4F4C-BBA4-BE065F81E3BF}" dt="2026-07-20T17:52:12.211" v="20" actId="931"/>
          <ac:picMkLst>
            <pc:docMk/>
            <pc:sldMk cId="1461525677" sldId="257"/>
            <ac:picMk id="5" creationId="{9557388E-A36B-083C-A953-A86F74CB1DA3}"/>
          </ac:picMkLst>
        </pc:picChg>
        <pc:picChg chg="add del mod ord">
          <ac:chgData name="Emma Steinberg" userId="9af0fb35-e993-4777-b878-c9ff81dce0ca" providerId="ADAL" clId="{4C3359A8-61A9-4F4C-BBA4-BE065F81E3BF}" dt="2026-07-20T17:52:23.571" v="22" actId="931"/>
          <ac:picMkLst>
            <pc:docMk/>
            <pc:sldMk cId="1461525677" sldId="257"/>
            <ac:picMk id="7" creationId="{C08AC90D-FDC6-07E2-9D15-D0DA9DEC843B}"/>
          </ac:picMkLst>
        </pc:picChg>
      </pc:sldChg>
      <pc:sldMasterChg chg="modSldLayout">
        <pc:chgData name="Emma Steinberg" userId="9af0fb35-e993-4777-b878-c9ff81dce0ca" providerId="ADAL" clId="{4C3359A8-61A9-4F4C-BBA4-BE065F81E3BF}" dt="2026-07-20T17:46:26.966" v="6" actId="1076"/>
        <pc:sldMasterMkLst>
          <pc:docMk/>
          <pc:sldMasterMk cId="2805946074" sldId="2147483712"/>
        </pc:sldMasterMkLst>
        <pc:sldLayoutChg chg="addSp delSp modSp mod setBg">
          <pc:chgData name="Emma Steinberg" userId="9af0fb35-e993-4777-b878-c9ff81dce0ca" providerId="ADAL" clId="{4C3359A8-61A9-4F4C-BBA4-BE065F81E3BF}" dt="2026-07-20T17:46:26.966" v="6" actId="1076"/>
          <pc:sldLayoutMkLst>
            <pc:docMk/>
            <pc:sldMasterMk cId="2805946074" sldId="2147483712"/>
            <pc:sldLayoutMk cId="4277683509" sldId="2147483724"/>
          </pc:sldLayoutMkLst>
          <pc:spChg chg="mod">
            <ac:chgData name="Emma Steinberg" userId="9af0fb35-e993-4777-b878-c9ff81dce0ca" providerId="ADAL" clId="{4C3359A8-61A9-4F4C-BBA4-BE065F81E3BF}" dt="2026-07-20T17:46:26.966" v="6" actId="1076"/>
            <ac:spMkLst>
              <pc:docMk/>
              <pc:sldMasterMk cId="2805946074" sldId="2147483712"/>
              <pc:sldLayoutMk cId="4277683509" sldId="2147483724"/>
              <ac:spMk id="5" creationId="{B8931187-44F4-F059-73B9-739CA3A3308A}"/>
            </ac:spMkLst>
          </pc:spChg>
          <pc:picChg chg="add del mod">
            <ac:chgData name="Emma Steinberg" userId="9af0fb35-e993-4777-b878-c9ff81dce0ca" providerId="ADAL" clId="{4C3359A8-61A9-4F4C-BBA4-BE065F81E3BF}" dt="2026-07-20T17:46:21.270" v="5" actId="478"/>
            <ac:picMkLst>
              <pc:docMk/>
              <pc:sldMasterMk cId="2805946074" sldId="2147483712"/>
              <pc:sldLayoutMk cId="4277683509" sldId="2147483724"/>
              <ac:picMk id="3" creationId="{FAC09224-6E3C-A916-1D2D-901D6657DF1F}"/>
            </ac:picMkLst>
          </pc:picChg>
          <pc:picChg chg="del">
            <ac:chgData name="Emma Steinberg" userId="9af0fb35-e993-4777-b878-c9ff81dce0ca" providerId="ADAL" clId="{4C3359A8-61A9-4F4C-BBA4-BE065F81E3BF}" dt="2026-07-20T17:45:34.377" v="0" actId="478"/>
            <ac:picMkLst>
              <pc:docMk/>
              <pc:sldMasterMk cId="2805946074" sldId="2147483712"/>
              <pc:sldLayoutMk cId="4277683509" sldId="2147483724"/>
              <ac:picMk id="4" creationId="{E120D7C3-311B-A34B-75AD-6495BA797577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02954"/>
            <a:ext cx="5829300" cy="29845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502547"/>
            <a:ext cx="5143500" cy="206970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81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26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56406"/>
            <a:ext cx="1478756" cy="726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56406"/>
            <a:ext cx="4350544" cy="72647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962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8931187-44F4-F059-73B9-739CA3A330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128810" y="4110914"/>
            <a:ext cx="2800811" cy="2638783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83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695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137175"/>
            <a:ext cx="5915025" cy="356592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5736831"/>
            <a:ext cx="5915025" cy="187523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56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282031"/>
            <a:ext cx="2914650" cy="54391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282031"/>
            <a:ext cx="2914650" cy="54391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2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56408"/>
            <a:ext cx="5915025" cy="16569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101454"/>
            <a:ext cx="2901255" cy="102989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131344"/>
            <a:ext cx="2901255" cy="46057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101454"/>
            <a:ext cx="2915543" cy="102989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131344"/>
            <a:ext cx="2915543" cy="46057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24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2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19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71500"/>
            <a:ext cx="2211884" cy="20002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234283"/>
            <a:ext cx="3471863" cy="609203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571750"/>
            <a:ext cx="2211884" cy="476448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18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71500"/>
            <a:ext cx="2211884" cy="20002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234283"/>
            <a:ext cx="3471863" cy="609203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571750"/>
            <a:ext cx="2211884" cy="476448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0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56408"/>
            <a:ext cx="5915025" cy="1656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282031"/>
            <a:ext cx="5915025" cy="5439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7945440"/>
            <a:ext cx="1543050" cy="4564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C982EF-16C3-4CA1-AE25-89A794416133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7945440"/>
            <a:ext cx="2314575" cy="4564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7945440"/>
            <a:ext cx="1543050" cy="4564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736DE5-E3FA-4E09-A455-421E3B21A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46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38A2ABD-2916-A5AF-2C82-8F54BCD58B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76425" y="3833812"/>
            <a:ext cx="3233737" cy="3252787"/>
          </a:xfrm>
          <a:ln w="38100">
            <a:solidFill>
              <a:schemeClr val="tx1"/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525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76cce5f-779d-4a48-a1b2-0c7d55f8db09" xsi:nil="true"/>
    <lcf76f155ced4ddcb4097134ff3c332f xmlns="5cac0c09-65dd-4d8d-b5b9-9d14270247f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3C59134E918A41B727A9ECAB25B916" ma:contentTypeVersion="13" ma:contentTypeDescription="Create a new document." ma:contentTypeScope="" ma:versionID="0180fb1d6a2fd2d7e7c3b6377bccf44c">
  <xsd:schema xmlns:xsd="http://www.w3.org/2001/XMLSchema" xmlns:xs="http://www.w3.org/2001/XMLSchema" xmlns:p="http://schemas.microsoft.com/office/2006/metadata/properties" xmlns:ns2="5cac0c09-65dd-4d8d-b5b9-9d14270247f3" xmlns:ns3="176cce5f-779d-4a48-a1b2-0c7d55f8db09" targetNamespace="http://schemas.microsoft.com/office/2006/metadata/properties" ma:root="true" ma:fieldsID="d34c1ec8056a2919dfa5b3115a91835d" ns2:_="" ns3:_="">
    <xsd:import namespace="5cac0c09-65dd-4d8d-b5b9-9d14270247f3"/>
    <xsd:import namespace="176cce5f-779d-4a48-a1b2-0c7d55f8db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BillingMetadata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c0c09-65dd-4d8d-b5b9-9d14270247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5e65169a-2806-423d-ad31-843ba6fa51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cce5f-779d-4a48-a1b2-0c7d55f8db0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dfd031ab-43c9-4942-ab53-b07f3534fbb4}" ma:internalName="TaxCatchAll" ma:showField="CatchAllData" ma:web="176cce5f-779d-4a48-a1b2-0c7d55f8db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343B4D-D32D-4ADE-BF2C-E6E6493AB13F}">
  <ds:schemaRefs>
    <ds:schemaRef ds:uri="http://schemas.microsoft.com/office/2006/metadata/properties"/>
    <ds:schemaRef ds:uri="http://schemas.microsoft.com/office/infopath/2007/PartnerControls"/>
    <ds:schemaRef ds:uri="176cce5f-779d-4a48-a1b2-0c7d55f8db09"/>
    <ds:schemaRef ds:uri="5cac0c09-65dd-4d8d-b5b9-9d14270247f3"/>
  </ds:schemaRefs>
</ds:datastoreItem>
</file>

<file path=customXml/itemProps2.xml><?xml version="1.0" encoding="utf-8"?>
<ds:datastoreItem xmlns:ds="http://schemas.openxmlformats.org/officeDocument/2006/customXml" ds:itemID="{549CA95A-414C-43DC-B67D-CDCE608CB9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02484CB-F476-4AAC-A86B-97461AAF17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ac0c09-65dd-4d8d-b5b9-9d14270247f3"/>
    <ds:schemaRef ds:uri="176cce5f-779d-4a48-a1b2-0c7d55f8db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Steinberg</dc:creator>
  <cp:lastModifiedBy>Emma Steinberg</cp:lastModifiedBy>
  <cp:revision>1</cp:revision>
  <dcterms:created xsi:type="dcterms:W3CDTF">2026-02-11T16:34:05Z</dcterms:created>
  <dcterms:modified xsi:type="dcterms:W3CDTF">2026-07-20T17:52:27Z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0x010100D13C59134E918A41B727A9ECAB25B916</vt:lpwstr>
  </property>
  <property fmtid="{D5CDD505-2E9C-101B-9397-08002B2CF9AE}" pid="3" name="MediaServiceImageTags">
    <vt:lpwstr/>
  </property>
</Properties>
</file>