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94660"/>
  </p:normalViewPr>
  <p:slideViewPr>
    <p:cSldViewPr snapToGrid="0">
      <p:cViewPr>
        <p:scale>
          <a:sx n="96" d="100"/>
          <a:sy n="96" d="100"/>
        </p:scale>
        <p:origin x="100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BBF22-4717-4C0F-8FB0-CDC2C2004AF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A7FE6-684C-4D9E-8038-65922479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35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A7FE6-684C-4D9E-8038-65922479E9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40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9F6D3-B3B9-522C-D3F6-EB2CAA839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899D7-8F62-3402-ACA7-5DCCAEB379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9579E-F9DB-DA14-AD6A-510D038FE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A83AB-56CF-4509-E061-CFEBCCFD1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610A8-5921-77D9-BE19-27482D24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91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54453F-FB3A-D4B7-AEA8-B2737817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47619" y="2989259"/>
            <a:ext cx="4787120" cy="307022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C6FF9AA-B869-01DA-864A-4C7E8CEA42E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957261" y="2989258"/>
            <a:ext cx="4787120" cy="307022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21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5D4738D-6D57-B1DF-DF00-47905C485A13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96843" y="3070062"/>
            <a:ext cx="2632905" cy="30773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2212C9A-1548-B3A4-91F4-C9B632C65A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3352686" y="3070062"/>
            <a:ext cx="2632905" cy="30773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287E0A0-3F6F-106A-4EE5-8F8ADD730DEF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09" y="3070062"/>
            <a:ext cx="2632905" cy="30773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1C2FAC2-F6A2-F52B-F6AD-D0D17A487FE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9062252" y="3070062"/>
            <a:ext cx="2632905" cy="30773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832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EEB4E19-6669-B2CA-CCC0-8AB0B466F01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25782" y="3135314"/>
            <a:ext cx="2620566" cy="144794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D1E35A8-AF8D-4259-BA07-0B6BB4F95371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380659" y="3138375"/>
            <a:ext cx="4161311" cy="3068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4454E3B-AA1A-A444-EC2E-4777B15FB01F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25782" y="4764555"/>
            <a:ext cx="2620566" cy="14479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1F9DC27-5007-6582-B3D1-D0D100D26A7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767735" y="3135314"/>
            <a:ext cx="3901369" cy="3068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B5CE82F-FC6C-65AA-E349-113AD8F7594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449056" y="610362"/>
            <a:ext cx="3222334" cy="22151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704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54453F-FB3A-D4B7-AEA8-B2737817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82" y="3155938"/>
            <a:ext cx="2620566" cy="1427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6086BC1-5DD6-8AD3-104B-9596DB3B8997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25782" y="4795465"/>
            <a:ext cx="2620566" cy="1427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3A1BA29D-FD06-084F-49E7-7A39759AB6FF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380660" y="3155938"/>
            <a:ext cx="2294492" cy="3068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87AD2FAE-A01F-317D-F79D-54E54710A9A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927702" y="3153646"/>
            <a:ext cx="2294492" cy="3068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D550E5B-F089-33CE-B82A-CC19703AAFE4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450050" y="632342"/>
            <a:ext cx="3224424" cy="1702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C6B9BA5-D5E2-18B4-DD1D-D8977E1B546E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8449960" y="2566654"/>
            <a:ext cx="3224424" cy="1702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B419303-B3C1-8F95-55C5-351CBE78BE7A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450742" y="4527150"/>
            <a:ext cx="3224424" cy="1702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669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259B-EE9F-A65E-3A26-35902E101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68DE09-04D2-7679-1D50-C722608B95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2D5D5-1D07-448C-BAF1-644447960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049FF3-96FF-C722-58BB-AD5CB441F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40E9F-EA5B-EB42-747F-A1CD36879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4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D8D1AD-E968-7C8B-A84C-3A1B8DD113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C40C9E-B6EA-29A5-BFFA-F5B67810D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4B361-2AEA-3C6B-8F40-1944292C6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2CF79-19F2-3A05-B4AF-913CBA361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62AA2-097A-C763-D206-A24AC196A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65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1BA7-BFA6-2568-3525-8E5DF3EC2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04F73-516F-053A-96A6-0B03F970E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C239A-9FC8-274B-4EE1-CB253F664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1DFEA-1C29-6469-1FEC-E976A83C5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CBFB8-951B-F6C7-E2A3-F914C80EF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3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5DF68-3BB7-2507-923F-B52796601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F23247-AA5A-762B-3283-150900078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A5EE0-0A78-23F7-0AE5-551F4FA75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D45A1-42A7-DFE9-44B1-3F94D3BD5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FA9D1-3A86-D03A-DD3F-9C485B647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80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6B2FC-734D-33C7-48C5-A99A0C1BE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5534B-B449-6453-C560-5C3ED8B00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E5100A-30E5-A1D0-2E3E-A473E4670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86382-BE94-14EE-E6F6-19E7DBC5B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7AA25E-236F-B10D-F03B-617F5D6ED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CC6CF4-BF6A-8DD9-55A7-10B816C73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19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587C-6561-BA03-B057-E94CCAC15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37A3E-F712-0E37-38A4-C41F1A9F9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D76097-7A48-0146-F7DA-9EECEC2F3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08EA4-2234-B34E-C7A0-A632A5430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B8B704-D453-9178-9F68-A7C060AEC6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4AB5F6-B09F-E6B1-0653-3D69557D6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2520DA-A5B9-9C3F-0EA0-5672CFF05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A635B-C81A-16D4-8A42-98E6E8FA6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4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F39AB-4967-6C9D-EE81-45628512A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C94751-50E2-D033-C6F2-6690C0E9C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0C39A-DFF6-4134-D072-A69BFC6BD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B5ECE-EF7E-4143-1D8D-5BAEB2D50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492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E2F363-D774-85BB-0D5C-09E3CA548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662D8A-30F6-89BC-4108-24234282B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B85F21-FD55-DC99-DDDE-7C5790128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1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FCD33-3CF1-AEF4-EDA8-7C1AAE683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DA2EC-3EE3-D571-D67D-B141665CE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DCA01-4B85-EB65-3A01-8678FDB03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EE24B3-1125-C123-4CF3-9A02451FB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B66421-79B8-AD99-9E6A-95DCB2174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78FB21-EC14-9169-1756-6ED578F5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9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54453F-FB3A-D4B7-AEA8-B2737817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986895" y="2873829"/>
            <a:ext cx="5588577" cy="30628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049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E712EE-1450-1CE6-05C4-07C6529D3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8D7C5-0342-A1B7-72FC-D675561BE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063D90-A037-0C06-E528-AD8532F110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D1C752-CE06-405D-BBB6-01EBE6BC08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BE89D-CDB1-4FF2-6F19-2A8370C422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21E29-55C8-07E0-ED74-FFEEEB732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FEC6B2-C7B6-4DA4-A1C0-1B190A8DB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4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4255CE8-E798-67EA-E2FD-91A96EC44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980543" y="2873829"/>
            <a:ext cx="5588577" cy="30808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55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D33AA27-5747-3B55-D686-89993DEDF0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47619" y="2987671"/>
            <a:ext cx="4787120" cy="3081341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594346-655C-BA89-6861-397DE697C22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957261" y="2987670"/>
            <a:ext cx="4787120" cy="308293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8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CBA4F9A-DBD6-2897-F2CE-A29C0FF4AE19}"/>
              </a:ext>
            </a:extLst>
          </p:cNvPr>
          <p:cNvSpPr>
            <a:spLocks noGrp="1"/>
          </p:cNvSpPr>
          <p:nvPr>
            <p:ph type="pic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A3ED40-CC83-8600-9CE9-B7EDF3F84051}"/>
              </a:ext>
            </a:extLst>
          </p:cNvPr>
          <p:cNvSpPr>
            <a:spLocks noGrp="1"/>
          </p:cNvSpPr>
          <p:nvPr>
            <p:ph type="pic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34A07BD-A611-1AA7-3DC1-D2D339E74AE7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D1B063E-9EBE-B76B-4C10-30FE2048506E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75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1B5D483-69A9-8023-F1E1-B143AE618AA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15940" y="3127374"/>
            <a:ext cx="2642130" cy="144794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4F731-0AF2-AA4B-2AAB-5C7C3E1ED29F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380659" y="3127374"/>
            <a:ext cx="4161311" cy="307943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970741C-3BF4-33F1-BAC8-E9F255CECEE8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15940" y="4764555"/>
            <a:ext cx="2642130" cy="144794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55CBD7A-0A82-9243-2F53-39F133B56C5A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29CBA3F-3EFE-291D-6B78-E528C8BFD9C1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2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B3B7E43-0555-C59A-7640-C0A9E0C04A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75" y="3150831"/>
            <a:ext cx="2629505" cy="143754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758E2B-7F1C-C95F-3186-D40A3DAEF51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20240" y="4788655"/>
            <a:ext cx="2629514" cy="143753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A992D26-1B57-B7C4-ECAC-7A0D91084A62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374307" y="3146427"/>
            <a:ext cx="2307353" cy="3084301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9DD9F7-7494-1773-34CD-8CAB045380B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919147" y="3145721"/>
            <a:ext cx="2312575" cy="30843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09B533F-8B85-2C92-CDC5-986FF705DD4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450050" y="629897"/>
            <a:ext cx="3224424" cy="170287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48AA8BB-C3C7-50F5-04CC-E429B0BE4786}"/>
              </a:ext>
            </a:extLst>
          </p:cNvPr>
          <p:cNvSpPr>
            <a:spLocks noGrp="1"/>
          </p:cNvSpPr>
          <p:nvPr>
            <p:ph type="pic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6D5C6D2-EB54-7FD1-0EA1-5E69433A944C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75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3C59134E918A41B727A9ECAB25B916" ma:contentTypeVersion="13" ma:contentTypeDescription="Create a new document." ma:contentTypeScope="" ma:versionID="0180fb1d6a2fd2d7e7c3b6377bccf44c">
  <xsd:schema xmlns:xsd="http://www.w3.org/2001/XMLSchema" xmlns:xs="http://www.w3.org/2001/XMLSchema" xmlns:p="http://schemas.microsoft.com/office/2006/metadata/properties" xmlns:ns2="5cac0c09-65dd-4d8d-b5b9-9d14270247f3" xmlns:ns3="176cce5f-779d-4a48-a1b2-0c7d55f8db09" targetNamespace="http://schemas.microsoft.com/office/2006/metadata/properties" ma:root="true" ma:fieldsID="d34c1ec8056a2919dfa5b3115a91835d" ns2:_="" ns3:_="">
    <xsd:import namespace="5cac0c09-65dd-4d8d-b5b9-9d14270247f3"/>
    <xsd:import namespace="176cce5f-779d-4a48-a1b2-0c7d55f8db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c0c09-65dd-4d8d-b5b9-9d14270247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e65169a-2806-423d-ad31-843ba6fa51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cce5f-779d-4a48-a1b2-0c7d55f8db0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fd031ab-43c9-4942-ab53-b07f3534fbb4}" ma:internalName="TaxCatchAll" ma:showField="CatchAllData" ma:web="176cce5f-779d-4a48-a1b2-0c7d55f8db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6cce5f-779d-4a48-a1b2-0c7d55f8db09" xsi:nil="true"/>
    <lcf76f155ced4ddcb4097134ff3c332f xmlns="5cac0c09-65dd-4d8d-b5b9-9d14270247f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B9473DE-1F3A-4C62-9C3B-2C4E5E203F12}"/>
</file>

<file path=customXml/itemProps2.xml><?xml version="1.0" encoding="utf-8"?>
<ds:datastoreItem xmlns:ds="http://schemas.openxmlformats.org/officeDocument/2006/customXml" ds:itemID="{40F273C0-7B5C-4DD2-9AC0-BA8407C5B22E}"/>
</file>

<file path=customXml/itemProps3.xml><?xml version="1.0" encoding="utf-8"?>
<ds:datastoreItem xmlns:ds="http://schemas.openxmlformats.org/officeDocument/2006/customXml" ds:itemID="{872B5F6F-68EC-435E-9652-B1D876766BAA}"/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1</Words>
  <Application>Microsoft Office PowerPoint</Application>
  <PresentationFormat>Widescreen</PresentationFormat>
  <Paragraphs>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Steinberg</dc:creator>
  <cp:lastModifiedBy>Emma Steinberg</cp:lastModifiedBy>
  <cp:revision>5</cp:revision>
  <dcterms:created xsi:type="dcterms:W3CDTF">2026-08-18T19:18:18Z</dcterms:created>
  <dcterms:modified xsi:type="dcterms:W3CDTF">2026-08-19T15:24:49Z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0x010100D13C59134E918A41B727A9ECAB25B916</vt:lpwstr>
  </property>
</Properties>
</file>