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10"/>
  </p:notesMasterIdLst>
  <p:sldIdLst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FD8E2-91C5-47BA-A949-ECE8AD875313}" v="13" dt="2026-03-19T13:50:29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>
        <p:scale>
          <a:sx n="67" d="100"/>
          <a:sy n="67" d="100"/>
        </p:scale>
        <p:origin x="3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FD767-12DA-4150-AD86-ADF02DE82007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DC11E-C110-4A93-A454-0FC519E0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95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379462E-0D43-FA4A-A4A3-8D988FA68D4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774371" y="3690255"/>
            <a:ext cx="715191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C36972F-7CAA-291D-E0BF-AAC69DD0BA66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9535885" y="3690254"/>
            <a:ext cx="715191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379462E-0D43-FA4A-A4A3-8D988FA68D4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02771" y="3690255"/>
            <a:ext cx="395151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ABEFC-1D9F-B4AC-8671-D63C24D6D01B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811484" y="3690254"/>
            <a:ext cx="415834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628035-CAFC-CDD2-636C-548AEE37C5C1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9427027" y="3690254"/>
            <a:ext cx="415834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373A3DC-99B6-4411-6BA3-861A6A1A078D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14042570" y="3690254"/>
            <a:ext cx="3842659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40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379462E-0D43-FA4A-A4A3-8D988FA68D4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63828" y="3690255"/>
            <a:ext cx="3837450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ABEFC-1D9F-B4AC-8671-D63C24D6D01B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758476" y="3690254"/>
            <a:ext cx="415834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628035-CAFC-CDD2-636C-548AEE37C5C1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9374019" y="3690254"/>
            <a:ext cx="4158345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5965BA-F520-2E81-1260-01DB78379933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77080" y="6744880"/>
            <a:ext cx="3837450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3D86795-424A-01B2-63CE-72795B616160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13976310" y="3716759"/>
            <a:ext cx="3837450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25CEFFC-7CFE-ADCD-0ADA-EF8F4297DC78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13989562" y="6771384"/>
            <a:ext cx="3837450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17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379462E-0D43-FA4A-A4A3-8D988FA68D4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3583" y="3690255"/>
            <a:ext cx="3975651" cy="2737049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FABEFC-1D9F-B4AC-8671-D63C24D6D01B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4745224" y="3703506"/>
            <a:ext cx="4279506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3628035-CAFC-CDD2-636C-548AEE37C5C1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9266111" y="3690254"/>
            <a:ext cx="4279506" cy="560614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F5965BA-F520-2E81-1260-01DB78379933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490332" y="6731628"/>
            <a:ext cx="1868555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25CEFFC-7CFE-ADCD-0ADA-EF8F4297DC78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13798354" y="6493089"/>
            <a:ext cx="3999313" cy="281656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533D531-3D22-91FC-11DF-49C5B0A432DB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2624404" y="6731627"/>
            <a:ext cx="1868555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117D6BA-B5F3-4F33-A69B-5628D2E3306C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13797881" y="3690255"/>
            <a:ext cx="1868555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71F768-6D86-B5C6-6823-30ED36CA425A}"/>
              </a:ext>
            </a:extLst>
          </p:cNvPr>
          <p:cNvSpPr>
            <a:spLocks noGrp="1" noChangeAspect="1"/>
          </p:cNvSpPr>
          <p:nvPr>
            <p:ph type="pic" idx="18"/>
          </p:nvPr>
        </p:nvSpPr>
        <p:spPr>
          <a:xfrm>
            <a:off x="15931953" y="3690254"/>
            <a:ext cx="1868555" cy="252501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1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16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0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8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6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8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1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6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379462E-0D43-FA4A-A4A3-8D988FA68D49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2656115" y="3690255"/>
            <a:ext cx="12703628" cy="5704116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09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982EF-16C3-4CA1-AE25-89A794416133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736DE5-E3FA-4E09-A455-421E3B21A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9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6" r:id="rId10"/>
    <p:sldLayoutId id="2147483687" r:id="rId11"/>
    <p:sldLayoutId id="2147483688" r:id="rId12"/>
    <p:sldLayoutId id="2147483689" r:id="rId13"/>
    <p:sldLayoutId id="2147483683" r:id="rId14"/>
    <p:sldLayoutId id="2147483684" r:id="rId1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7200856-7698-E43B-AE92-2DA907C129E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8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1B6AD2-0F99-6DB2-35D0-AA2ABB44F85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F8DAB6-1862-C2E9-1D57-9D75B5C3F7D2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0D44F8B-F790-D02F-5EA6-98E1AE677EE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35F28-4601-BA0E-CC35-A3158E00FE75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BE36E85-B604-EAC9-3AC1-484627CAD14A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9BD04E-7605-13A2-C970-B8F20E9704AC}"/>
              </a:ext>
            </a:extLst>
          </p:cNvPr>
          <p:cNvSpPr>
            <a:spLocks noGrp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3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A9A1620-572B-C1B7-BBE1-CD786122EF72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6CD5C-CA18-B150-FE23-F1089B8E700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8BAEEC-E016-AA91-A6A1-75C37A0CA004}"/>
              </a:ext>
            </a:extLst>
          </p:cNvPr>
          <p:cNvSpPr>
            <a:spLocks noGrp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E802F8-417D-ECDC-66D9-0B6907F40B97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D686613-0038-5933-AF5C-FCC781D9E072}"/>
              </a:ext>
            </a:extLst>
          </p:cNvPr>
          <p:cNvSpPr>
            <a:spLocks noGrp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D11A4A0-8AA2-A5F8-1BEA-2A58CCD10E66}"/>
              </a:ext>
            </a:extLst>
          </p:cNvPr>
          <p:cNvSpPr>
            <a:spLocks noGrp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79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8553EF-8685-FA75-B7FC-C886138F9A3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D3552F-EA0F-D266-EA71-5265946D4DA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45224" y="3699680"/>
            <a:ext cx="4279506" cy="558052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9CA7C4-00C7-8AC9-3FA9-313FE47EDE3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266111" y="3690255"/>
            <a:ext cx="4279506" cy="558995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21DB0-7E58-10DB-9468-BB339DD0A8F7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61121D3-A31A-F69D-FECD-B8547564BF8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13798354" y="6493089"/>
            <a:ext cx="3999313" cy="278711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3469E0-6079-79E9-A5C7-0C94D3866CC0}"/>
              </a:ext>
            </a:extLst>
          </p:cNvPr>
          <p:cNvSpPr>
            <a:spLocks noGrp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913B248-9D12-79EA-8AEF-B6CAC4EAE1C6}"/>
              </a:ext>
            </a:extLst>
          </p:cNvPr>
          <p:cNvSpPr>
            <a:spLocks noGrp="1"/>
          </p:cNvSpPr>
          <p:nvPr>
            <p:ph type="pic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63F273-098F-F1CB-D387-AED440F06ADF}"/>
              </a:ext>
            </a:extLst>
          </p:cNvPr>
          <p:cNvSpPr>
            <a:spLocks noGrp="1"/>
          </p:cNvSpPr>
          <p:nvPr>
            <p:ph type="pic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333798-2A50-4A80-BA6B-74EA533910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41542" y="6570483"/>
            <a:ext cx="75415" cy="281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38D80-811A-A6CE-3671-763C8E99E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42763" y="3549193"/>
            <a:ext cx="117835" cy="286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68D20-35E1-E569-5CB9-5E9AFE7045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72000" y="3553612"/>
            <a:ext cx="457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578B14-74E6-0FD4-6D01-90AADDB00D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5772" y="9362596"/>
            <a:ext cx="4302369" cy="59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D36744-A46E-005B-212C-3A2A4AD386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33868" y="9360063"/>
            <a:ext cx="5466136" cy="59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9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0180fb1d6a2fd2d7e7c3b6377bccf44c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d34c1ec8056a2919dfa5b3115a91835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2484CB-F476-4AAC-A86B-97461AAF17BD}">
  <ds:schemaRefs>
    <ds:schemaRef ds:uri="176cce5f-779d-4a48-a1b2-0c7d55f8db09"/>
    <ds:schemaRef ds:uri="5cac0c09-65dd-4d8d-b5b9-9d14270247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9CA95A-414C-43DC-B67D-CDCE608CB9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343B4D-D32D-4ADE-BF2C-E6E6493AB13F}">
  <ds:schemaRefs>
    <ds:schemaRef ds:uri="176cce5f-779d-4a48-a1b2-0c7d55f8db09"/>
    <ds:schemaRef ds:uri="5cac0c09-65dd-4d8d-b5b9-9d14270247f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I'm Attending Horizontal Badge SIOR International Event Lisbon 2026</Template>
  <TotalTime>19</TotalTime>
  <Words>0</Words>
  <Application>Microsoft Office PowerPoint</Application>
  <PresentationFormat>Custom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2026-06-09T17:58:43Z</dcterms:created>
  <dcterms:modified xsi:type="dcterms:W3CDTF">2026-06-09T18:17:55Z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MediaServiceImageTags">
    <vt:lpwstr/>
  </property>
</Properties>
</file>