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58" r:id="rId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FD8E2-91C5-47BA-A949-ECE8AD875313}" v="13" dt="2026-03-19T13:50:29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addSld delSld modSld modMainMaster">
      <pc:chgData name="Emma Steinberg" userId="9af0fb35-e993-4777-b878-c9ff81dce0ca" providerId="ADAL" clId="{4C3359A8-61A9-4F4C-BBA4-BE065F81E3BF}" dt="2026-03-19T13:52:12.785" v="117" actId="931"/>
      <pc:docMkLst>
        <pc:docMk/>
      </pc:docMkLst>
      <pc:sldChg chg="addSp delSp modSp del mod">
        <pc:chgData name="Emma Steinberg" userId="9af0fb35-e993-4777-b878-c9ff81dce0ca" providerId="ADAL" clId="{4C3359A8-61A9-4F4C-BBA4-BE065F81E3BF}" dt="2026-03-19T13:46:57.976" v="80" actId="2696"/>
        <pc:sldMkLst>
          <pc:docMk/>
          <pc:sldMk cId="1461525677" sldId="257"/>
        </pc:sldMkLst>
        <pc:spChg chg="del mod">
          <ac:chgData name="Emma Steinberg" userId="9af0fb35-e993-4777-b878-c9ff81dce0ca" providerId="ADAL" clId="{4C3359A8-61A9-4F4C-BBA4-BE065F81E3BF}" dt="2026-03-19T13:44:25.238" v="56" actId="478"/>
          <ac:spMkLst>
            <pc:docMk/>
            <pc:sldMk cId="1461525677" sldId="257"/>
            <ac:spMk id="21" creationId="{D38A2ABD-2916-A5AF-2C82-8F54BCD58B4B}"/>
          </ac:spMkLst>
        </pc:spChg>
        <pc:picChg chg="add mod">
          <ac:chgData name="Emma Steinberg" userId="9af0fb35-e993-4777-b878-c9ff81dce0ca" providerId="ADAL" clId="{4C3359A8-61A9-4F4C-BBA4-BE065F81E3BF}" dt="2026-03-19T13:45:09.695" v="61" actId="34135"/>
          <ac:picMkLst>
            <pc:docMk/>
            <pc:sldMk cId="1461525677" sldId="257"/>
            <ac:picMk id="3" creationId="{57CDB825-C6D7-1363-D3CF-9308DB428271}"/>
          </ac:picMkLst>
        </pc:picChg>
        <pc:picChg chg="add del mod">
          <ac:chgData name="Emma Steinberg" userId="9af0fb35-e993-4777-b878-c9ff81dce0ca" providerId="ADAL" clId="{4C3359A8-61A9-4F4C-BBA4-BE065F81E3BF}" dt="2026-03-19T13:45:36.327" v="64" actId="478"/>
          <ac:picMkLst>
            <pc:docMk/>
            <pc:sldMk cId="1461525677" sldId="257"/>
            <ac:picMk id="5" creationId="{0DFE5133-0F96-51F5-440A-5508DEBA2BC8}"/>
          </ac:picMkLst>
        </pc:picChg>
      </pc:sldChg>
      <pc:sldChg chg="addSp delSp modSp new mod setBg">
        <pc:chgData name="Emma Steinberg" userId="9af0fb35-e993-4777-b878-c9ff81dce0ca" providerId="ADAL" clId="{4C3359A8-61A9-4F4C-BBA4-BE065F81E3BF}" dt="2026-03-19T13:52:12.785" v="117" actId="931"/>
        <pc:sldMkLst>
          <pc:docMk/>
          <pc:sldMk cId="3125769551" sldId="258"/>
        </pc:sldMkLst>
        <pc:spChg chg="del">
          <ac:chgData name="Emma Steinberg" userId="9af0fb35-e993-4777-b878-c9ff81dce0ca" providerId="ADAL" clId="{4C3359A8-61A9-4F4C-BBA4-BE065F81E3BF}" dt="2026-03-19T13:46:04.554" v="67" actId="478"/>
          <ac:spMkLst>
            <pc:docMk/>
            <pc:sldMk cId="3125769551" sldId="258"/>
            <ac:spMk id="2" creationId="{DDFFB90F-5C3B-9C7B-B6B9-C3C5B5B84693}"/>
          </ac:spMkLst>
        </pc:spChg>
        <pc:spChg chg="add del mod">
          <ac:chgData name="Emma Steinberg" userId="9af0fb35-e993-4777-b878-c9ff81dce0ca" providerId="ADAL" clId="{4C3359A8-61A9-4F4C-BBA4-BE065F81E3BF}" dt="2026-03-19T13:46:20.518" v="70" actId="931"/>
          <ac:spMkLst>
            <pc:docMk/>
            <pc:sldMk cId="3125769551" sldId="258"/>
            <ac:spMk id="3" creationId="{0AF3FFC8-3895-741D-FC39-36848C74D519}"/>
          </ac:spMkLst>
        </pc:spChg>
        <pc:spChg chg="add del mod">
          <ac:chgData name="Emma Steinberg" userId="9af0fb35-e993-4777-b878-c9ff81dce0ca" providerId="ADAL" clId="{4C3359A8-61A9-4F4C-BBA4-BE065F81E3BF}" dt="2026-03-19T13:52:12.785" v="117" actId="931"/>
          <ac:spMkLst>
            <pc:docMk/>
            <pc:sldMk cId="3125769551" sldId="258"/>
            <ac:spMk id="10" creationId="{3C1A2A9C-F9CF-FF3A-87C1-456B077EB01F}"/>
          </ac:spMkLst>
        </pc:spChg>
        <pc:spChg chg="add del mod">
          <ac:chgData name="Emma Steinberg" userId="9af0fb35-e993-4777-b878-c9ff81dce0ca" providerId="ADAL" clId="{4C3359A8-61A9-4F4C-BBA4-BE065F81E3BF}" dt="2026-03-19T13:51:08.464" v="110" actId="478"/>
          <ac:spMkLst>
            <pc:docMk/>
            <pc:sldMk cId="3125769551" sldId="258"/>
            <ac:spMk id="20" creationId="{15495DDF-0620-CF30-26F3-7AC10508486F}"/>
          </ac:spMkLst>
        </pc:spChg>
        <pc:picChg chg="add del mod ord">
          <ac:chgData name="Emma Steinberg" userId="9af0fb35-e993-4777-b878-c9ff81dce0ca" providerId="ADAL" clId="{4C3359A8-61A9-4F4C-BBA4-BE065F81E3BF}" dt="2026-03-19T13:46:12.720" v="69" actId="931"/>
          <ac:picMkLst>
            <pc:docMk/>
            <pc:sldMk cId="3125769551" sldId="258"/>
            <ac:picMk id="5" creationId="{74643282-EF46-74B3-1E73-91A4F766FC49}"/>
          </ac:picMkLst>
        </pc:picChg>
        <pc:picChg chg="add del mod ord">
          <ac:chgData name="Emma Steinberg" userId="9af0fb35-e993-4777-b878-c9ff81dce0ca" providerId="ADAL" clId="{4C3359A8-61A9-4F4C-BBA4-BE065F81E3BF}" dt="2026-03-19T13:46:35.800" v="74" actId="21"/>
          <ac:picMkLst>
            <pc:docMk/>
            <pc:sldMk cId="3125769551" sldId="258"/>
            <ac:picMk id="7" creationId="{F5CA3D5C-62AC-C9C4-2D5E-F6FB30EAFCEF}"/>
          </ac:picMkLst>
        </pc:picChg>
        <pc:picChg chg="add del mod">
          <ac:chgData name="Emma Steinberg" userId="9af0fb35-e993-4777-b878-c9ff81dce0ca" providerId="ADAL" clId="{4C3359A8-61A9-4F4C-BBA4-BE065F81E3BF}" dt="2026-03-19T13:46:29.764" v="73" actId="478"/>
          <ac:picMkLst>
            <pc:docMk/>
            <pc:sldMk cId="3125769551" sldId="258"/>
            <ac:picMk id="8" creationId="{219CFEFA-E452-14DA-1C08-6859FF4A16C5}"/>
          </ac:picMkLst>
        </pc:picChg>
        <pc:picChg chg="add del mod ord">
          <ac:chgData name="Emma Steinberg" userId="9af0fb35-e993-4777-b878-c9ff81dce0ca" providerId="ADAL" clId="{4C3359A8-61A9-4F4C-BBA4-BE065F81E3BF}" dt="2026-03-19T13:47:34.707" v="87" actId="931"/>
          <ac:picMkLst>
            <pc:docMk/>
            <pc:sldMk cId="3125769551" sldId="258"/>
            <ac:picMk id="12" creationId="{5BF3FB7F-F969-66E6-BBDB-FEDC356C4E16}"/>
          </ac:picMkLst>
        </pc:picChg>
        <pc:picChg chg="add del mod ord">
          <ac:chgData name="Emma Steinberg" userId="9af0fb35-e993-4777-b878-c9ff81dce0ca" providerId="ADAL" clId="{4C3359A8-61A9-4F4C-BBA4-BE065F81E3BF}" dt="2026-03-19T13:48:44.470" v="92" actId="931"/>
          <ac:picMkLst>
            <pc:docMk/>
            <pc:sldMk cId="3125769551" sldId="258"/>
            <ac:picMk id="14" creationId="{2A9DBB20-A8C9-906F-2D8F-15D56B535713}"/>
          </ac:picMkLst>
        </pc:picChg>
        <pc:picChg chg="add del mod ord">
          <ac:chgData name="Emma Steinberg" userId="9af0fb35-e993-4777-b878-c9ff81dce0ca" providerId="ADAL" clId="{4C3359A8-61A9-4F4C-BBA4-BE065F81E3BF}" dt="2026-03-19T13:50:20.293" v="101" actId="931"/>
          <ac:picMkLst>
            <pc:docMk/>
            <pc:sldMk cId="3125769551" sldId="258"/>
            <ac:picMk id="16" creationId="{9FAFC6E6-6151-BDC2-3DAA-A8AB457592BE}"/>
          </ac:picMkLst>
        </pc:picChg>
        <pc:picChg chg="add del mod ord">
          <ac:chgData name="Emma Steinberg" userId="9af0fb35-e993-4777-b878-c9ff81dce0ca" providerId="ADAL" clId="{4C3359A8-61A9-4F4C-BBA4-BE065F81E3BF}" dt="2026-03-19T13:51:09.192" v="111" actId="931"/>
          <ac:picMkLst>
            <pc:docMk/>
            <pc:sldMk cId="3125769551" sldId="258"/>
            <ac:picMk id="18" creationId="{684328CD-756C-153A-BB74-9A7B42FE8C8A}"/>
          </ac:picMkLst>
        </pc:picChg>
        <pc:picChg chg="add del mod ord">
          <ac:chgData name="Emma Steinberg" userId="9af0fb35-e993-4777-b878-c9ff81dce0ca" providerId="ADAL" clId="{4C3359A8-61A9-4F4C-BBA4-BE065F81E3BF}" dt="2026-03-19T13:51:40.395" v="114" actId="931"/>
          <ac:picMkLst>
            <pc:docMk/>
            <pc:sldMk cId="3125769551" sldId="258"/>
            <ac:picMk id="22" creationId="{7E37910B-79B7-467A-4151-1FFF65F9FC59}"/>
          </ac:picMkLst>
        </pc:picChg>
        <pc:picChg chg="add del mod ord">
          <ac:chgData name="Emma Steinberg" userId="9af0fb35-e993-4777-b878-c9ff81dce0ca" providerId="ADAL" clId="{4C3359A8-61A9-4F4C-BBA4-BE065F81E3BF}" dt="2026-03-19T13:52:12.785" v="117" actId="931"/>
          <ac:picMkLst>
            <pc:docMk/>
            <pc:sldMk cId="3125769551" sldId="258"/>
            <ac:picMk id="24" creationId="{E3A571F4-A870-8F00-3F2E-7B4EF00C3167}"/>
          </ac:picMkLst>
        </pc:picChg>
      </pc:sldChg>
      <pc:sldMasterChg chg="modSldLayout">
        <pc:chgData name="Emma Steinberg" userId="9af0fb35-e993-4777-b878-c9ff81dce0ca" providerId="ADAL" clId="{4C3359A8-61A9-4F4C-BBA4-BE065F81E3BF}" dt="2026-03-19T13:44:06.980" v="54" actId="1076"/>
        <pc:sldMasterMkLst>
          <pc:docMk/>
          <pc:sldMasterMk cId="2538498221" sldId="2147483673"/>
        </pc:sldMasterMkLst>
        <pc:sldLayoutChg chg="addSp delSp modSp mod">
          <pc:chgData name="Emma Steinberg" userId="9af0fb35-e993-4777-b878-c9ff81dce0ca" providerId="ADAL" clId="{4C3359A8-61A9-4F4C-BBA4-BE065F81E3BF}" dt="2026-03-19T13:44:06.980" v="54" actId="1076"/>
          <pc:sldLayoutMkLst>
            <pc:docMk/>
            <pc:sldMasterMk cId="2538498221" sldId="2147483673"/>
            <pc:sldLayoutMk cId="3254440486" sldId="2147483685"/>
          </pc:sldLayoutMkLst>
          <pc:spChg chg="add mod">
            <ac:chgData name="Emma Steinberg" userId="9af0fb35-e993-4777-b878-c9ff81dce0ca" providerId="ADAL" clId="{4C3359A8-61A9-4F4C-BBA4-BE065F81E3BF}" dt="2026-03-19T13:44:06.980" v="54" actId="1076"/>
            <ac:spMkLst>
              <pc:docMk/>
              <pc:sldMasterMk cId="2538498221" sldId="2147483673"/>
              <pc:sldLayoutMk cId="3254440486" sldId="2147483685"/>
              <ac:spMk id="12" creationId="{BAB80196-5F10-D3DC-7299-6A2DD61738DD}"/>
            </ac:spMkLst>
          </pc:spChg>
          <pc:picChg chg="add del mod ord">
            <ac:chgData name="Emma Steinberg" userId="9af0fb35-e993-4777-b878-c9ff81dce0ca" providerId="ADAL" clId="{4C3359A8-61A9-4F4C-BBA4-BE065F81E3BF}" dt="2026-03-19T13:42:50.312" v="52" actId="478"/>
            <ac:picMkLst>
              <pc:docMk/>
              <pc:sldMasterMk cId="2538498221" sldId="2147483673"/>
              <pc:sldLayoutMk cId="3254440486" sldId="2147483685"/>
              <ac:picMk id="6" creationId="{A4D164A4-F34A-76A9-22C8-7E795D832FA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D767-12DA-4150-AD86-ADF02DE8200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C11E-C110-4A93-A454-0FC519E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DC11E-C110-4A93-A454-0FC519E08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931187-44F4-F059-73B9-739CA3A33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28670" y="2192594"/>
            <a:ext cx="5968181" cy="5928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AB80196-5F10-D3DC-7299-6A2DD61738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91149" y="2366041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44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1A2A9C-F9CF-FF3A-87C1-456B077EB0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498125" y="5640387"/>
            <a:ext cx="6106828" cy="46466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43B4D-D32D-4ADE-BF2C-E6E6493AB13F}">
  <ds:schemaRefs>
    <ds:schemaRef ds:uri="176cce5f-779d-4a48-a1b2-0c7d55f8db09"/>
    <ds:schemaRef ds:uri="5cac0c09-65dd-4d8d-b5b9-9d14270247f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484CB-F476-4AAC-A86B-97461AAF17BD}">
  <ds:schemaRefs>
    <ds:schemaRef ds:uri="176cce5f-779d-4a48-a1b2-0c7d55f8db09"/>
    <ds:schemaRef ds:uri="5cac0c09-65dd-4d8d-b5b9-9d14270247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2025-07-28T17:49:05Z</dcterms:created>
  <dcterms:modified xsi:type="dcterms:W3CDTF">2026-03-19T16:35:36Z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