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4"/>
  </p:sldMasterIdLst>
  <p:sldIdLst>
    <p:sldId id="258" r:id="rId5"/>
  </p:sldIdLst>
  <p:sldSz cx="6858000" cy="8572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1C21AC-427D-4FE9-9B3E-04F1E1C1A090}" v="5" dt="2026-03-19T13:53:30.0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3" autoAdjust="0"/>
    <p:restoredTop sz="94660"/>
  </p:normalViewPr>
  <p:slideViewPr>
    <p:cSldViewPr snapToGrid="0">
      <p:cViewPr>
        <p:scale>
          <a:sx n="88" d="100"/>
          <a:sy n="88" d="100"/>
        </p:scale>
        <p:origin x="19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Steinberg" userId="9af0fb35-e993-4777-b878-c9ff81dce0ca" providerId="ADAL" clId="{4C3359A8-61A9-4F4C-BBA4-BE065F81E3BF}"/>
    <pc:docChg chg="undo custSel addSld delSld modSld modMainMaster">
      <pc:chgData name="Emma Steinberg" userId="9af0fb35-e993-4777-b878-c9ff81dce0ca" providerId="ADAL" clId="{4C3359A8-61A9-4F4C-BBA4-BE065F81E3BF}" dt="2026-03-19T13:57:10.850" v="36" actId="34135"/>
      <pc:docMkLst>
        <pc:docMk/>
      </pc:docMkLst>
      <pc:sldChg chg="delSp del mod">
        <pc:chgData name="Emma Steinberg" userId="9af0fb35-e993-4777-b878-c9ff81dce0ca" providerId="ADAL" clId="{4C3359A8-61A9-4F4C-BBA4-BE065F81E3BF}" dt="2026-03-19T13:53:37.573" v="13" actId="2696"/>
        <pc:sldMkLst>
          <pc:docMk/>
          <pc:sldMk cId="1461525677" sldId="257"/>
        </pc:sldMkLst>
        <pc:spChg chg="del">
          <ac:chgData name="Emma Steinberg" userId="9af0fb35-e993-4777-b878-c9ff81dce0ca" providerId="ADAL" clId="{4C3359A8-61A9-4F4C-BBA4-BE065F81E3BF}" dt="2026-03-19T13:53:05.185" v="4" actId="478"/>
          <ac:spMkLst>
            <pc:docMk/>
            <pc:sldMk cId="1461525677" sldId="257"/>
            <ac:spMk id="21" creationId="{D38A2ABD-2916-A5AF-2C82-8F54BCD58B4B}"/>
          </ac:spMkLst>
        </pc:spChg>
      </pc:sldChg>
      <pc:sldChg chg="addSp delSp modSp new mod setBg">
        <pc:chgData name="Emma Steinberg" userId="9af0fb35-e993-4777-b878-c9ff81dce0ca" providerId="ADAL" clId="{4C3359A8-61A9-4F4C-BBA4-BE065F81E3BF}" dt="2026-03-19T13:57:10.850" v="36" actId="34135"/>
        <pc:sldMkLst>
          <pc:docMk/>
          <pc:sldMk cId="4244078165" sldId="258"/>
        </pc:sldMkLst>
        <pc:spChg chg="del">
          <ac:chgData name="Emma Steinberg" userId="9af0fb35-e993-4777-b878-c9ff81dce0ca" providerId="ADAL" clId="{4C3359A8-61A9-4F4C-BBA4-BE065F81E3BF}" dt="2026-03-19T13:53:21.689" v="8" actId="478"/>
          <ac:spMkLst>
            <pc:docMk/>
            <pc:sldMk cId="4244078165" sldId="258"/>
            <ac:spMk id="2" creationId="{99140923-FE53-A25A-5747-F3F9103AA653}"/>
          </ac:spMkLst>
        </pc:spChg>
        <pc:spChg chg="add del mod">
          <ac:chgData name="Emma Steinberg" userId="9af0fb35-e993-4777-b878-c9ff81dce0ca" providerId="ADAL" clId="{4C3359A8-61A9-4F4C-BBA4-BE065F81E3BF}" dt="2026-03-19T13:57:10.850" v="36" actId="34135"/>
          <ac:spMkLst>
            <pc:docMk/>
            <pc:sldMk cId="4244078165" sldId="258"/>
            <ac:spMk id="3" creationId="{CC2085EF-C4EF-BF43-FF7A-A7EC8FE97C2E}"/>
          </ac:spMkLst>
        </pc:spChg>
        <pc:spChg chg="del">
          <ac:chgData name="Emma Steinberg" userId="9af0fb35-e993-4777-b878-c9ff81dce0ca" providerId="ADAL" clId="{4C3359A8-61A9-4F4C-BBA4-BE065F81E3BF}" dt="2026-03-19T13:53:23.169" v="9" actId="478"/>
          <ac:spMkLst>
            <pc:docMk/>
            <pc:sldMk cId="4244078165" sldId="258"/>
            <ac:spMk id="4" creationId="{770E06E3-6070-1D4A-C483-C3FE909F6832}"/>
          </ac:spMkLst>
        </pc:spChg>
        <pc:picChg chg="add del mod ord">
          <ac:chgData name="Emma Steinberg" userId="9af0fb35-e993-4777-b878-c9ff81dce0ca" providerId="ADAL" clId="{4C3359A8-61A9-4F4C-BBA4-BE065F81E3BF}" dt="2026-03-19T13:54:56.277" v="26" actId="931"/>
          <ac:picMkLst>
            <pc:docMk/>
            <pc:sldMk cId="4244078165" sldId="258"/>
            <ac:picMk id="6" creationId="{03DD661F-0751-7E95-B883-528649207CCA}"/>
          </ac:picMkLst>
        </pc:picChg>
        <pc:picChg chg="add del mod ord">
          <ac:chgData name="Emma Steinberg" userId="9af0fb35-e993-4777-b878-c9ff81dce0ca" providerId="ADAL" clId="{4C3359A8-61A9-4F4C-BBA4-BE065F81E3BF}" dt="2026-03-19T13:55:52.511" v="32" actId="931"/>
          <ac:picMkLst>
            <pc:docMk/>
            <pc:sldMk cId="4244078165" sldId="258"/>
            <ac:picMk id="8" creationId="{DF28746E-BB45-E3C3-1453-44E6ACC3F693}"/>
          </ac:picMkLst>
        </pc:picChg>
        <pc:picChg chg="add del mod ord">
          <ac:chgData name="Emma Steinberg" userId="9af0fb35-e993-4777-b878-c9ff81dce0ca" providerId="ADAL" clId="{4C3359A8-61A9-4F4C-BBA4-BE065F81E3BF}" dt="2026-03-19T13:56:27.329" v="35" actId="931"/>
          <ac:picMkLst>
            <pc:docMk/>
            <pc:sldMk cId="4244078165" sldId="258"/>
            <ac:picMk id="10" creationId="{26CFC792-F8C2-99E1-2FF5-E8429F5A9AE2}"/>
          </ac:picMkLst>
        </pc:picChg>
      </pc:sldChg>
      <pc:sldMasterChg chg="delSldLayout modSldLayout">
        <pc:chgData name="Emma Steinberg" userId="9af0fb35-e993-4777-b878-c9ff81dce0ca" providerId="ADAL" clId="{4C3359A8-61A9-4F4C-BBA4-BE065F81E3BF}" dt="2026-03-19T13:53:37.573" v="13" actId="2696"/>
        <pc:sldMasterMkLst>
          <pc:docMk/>
          <pc:sldMasterMk cId="2805946074" sldId="2147483712"/>
        </pc:sldMasterMkLst>
        <pc:sldLayoutChg chg="addSp delSp modSp del mod">
          <pc:chgData name="Emma Steinberg" userId="9af0fb35-e993-4777-b878-c9ff81dce0ca" providerId="ADAL" clId="{4C3359A8-61A9-4F4C-BBA4-BE065F81E3BF}" dt="2026-03-19T13:53:37.573" v="13" actId="2696"/>
          <pc:sldLayoutMkLst>
            <pc:docMk/>
            <pc:sldMasterMk cId="2805946074" sldId="2147483712"/>
            <pc:sldLayoutMk cId="4277683509" sldId="2147483724"/>
          </pc:sldLayoutMkLst>
          <pc:spChg chg="add mod">
            <ac:chgData name="Emma Steinberg" userId="9af0fb35-e993-4777-b878-c9ff81dce0ca" providerId="ADAL" clId="{4C3359A8-61A9-4F4C-BBA4-BE065F81E3BF}" dt="2026-03-19T13:52:59.828" v="3" actId="14100"/>
            <ac:spMkLst>
              <pc:docMk/>
              <pc:sldMasterMk cId="2805946074" sldId="2147483712"/>
              <pc:sldLayoutMk cId="4277683509" sldId="2147483724"/>
              <ac:spMk id="2" creationId="{5EB3B404-A8CE-2BE3-7A7D-0BCE984A6EA8}"/>
            </ac:spMkLst>
          </pc:spChg>
          <pc:spChg chg="del">
            <ac:chgData name="Emma Steinberg" userId="9af0fb35-e993-4777-b878-c9ff81dce0ca" providerId="ADAL" clId="{4C3359A8-61A9-4F4C-BBA4-BE065F81E3BF}" dt="2026-03-19T13:52:41.785" v="0" actId="478"/>
            <ac:spMkLst>
              <pc:docMk/>
              <pc:sldMasterMk cId="2805946074" sldId="2147483712"/>
              <pc:sldLayoutMk cId="4277683509" sldId="2147483724"/>
              <ac:spMk id="5" creationId="{B8931187-44F4-F059-73B9-739CA3A3308A}"/>
            </ac:spMkLst>
          </pc:spChg>
          <pc:picChg chg="mod">
            <ac:chgData name="Emma Steinberg" userId="9af0fb35-e993-4777-b878-c9ff81dce0ca" providerId="ADAL" clId="{4C3359A8-61A9-4F4C-BBA4-BE065F81E3BF}" dt="2026-03-19T13:52:48.223" v="1" actId="14826"/>
            <ac:picMkLst>
              <pc:docMk/>
              <pc:sldMasterMk cId="2805946074" sldId="2147483712"/>
              <pc:sldLayoutMk cId="4277683509" sldId="2147483724"/>
              <ac:picMk id="4" creationId="{E120D7C3-311B-A34B-75AD-6495BA797577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02954"/>
            <a:ext cx="5829300" cy="29845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502547"/>
            <a:ext cx="5143500" cy="206970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81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26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56406"/>
            <a:ext cx="1478756" cy="726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56406"/>
            <a:ext cx="4350544" cy="72647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962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695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137175"/>
            <a:ext cx="5915025" cy="356592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5736831"/>
            <a:ext cx="5915025" cy="187523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756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282031"/>
            <a:ext cx="2914650" cy="54391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282031"/>
            <a:ext cx="2914650" cy="54391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20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56408"/>
            <a:ext cx="5915025" cy="16569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101454"/>
            <a:ext cx="2901255" cy="102989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131344"/>
            <a:ext cx="2901255" cy="46057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101454"/>
            <a:ext cx="2915543" cy="102989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131344"/>
            <a:ext cx="2915543" cy="46057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24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2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19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71500"/>
            <a:ext cx="2211884" cy="20002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234283"/>
            <a:ext cx="3471863" cy="609203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571750"/>
            <a:ext cx="2211884" cy="476448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1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71500"/>
            <a:ext cx="2211884" cy="20002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234283"/>
            <a:ext cx="3471863" cy="609203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571750"/>
            <a:ext cx="2211884" cy="476448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02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56408"/>
            <a:ext cx="5915025" cy="16569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282031"/>
            <a:ext cx="5915025" cy="5439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7945440"/>
            <a:ext cx="1543050" cy="4564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C982EF-16C3-4CA1-AE25-89A79441613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7945440"/>
            <a:ext cx="2314575" cy="4564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7945440"/>
            <a:ext cx="1543050" cy="4564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46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2085EF-C4EF-BF43-FF7A-A7EC8FE97C2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idx="1"/>
          </p:nvPr>
        </p:nvSpPr>
        <p:spPr>
          <a:xfrm>
            <a:off x="-1" y="5802313"/>
            <a:ext cx="3543301" cy="27701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78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3C59134E918A41B727A9ECAB25B916" ma:contentTypeVersion="13" ma:contentTypeDescription="Create a new document." ma:contentTypeScope="" ma:versionID="0180fb1d6a2fd2d7e7c3b6377bccf44c">
  <xsd:schema xmlns:xsd="http://www.w3.org/2001/XMLSchema" xmlns:xs="http://www.w3.org/2001/XMLSchema" xmlns:p="http://schemas.microsoft.com/office/2006/metadata/properties" xmlns:ns2="5cac0c09-65dd-4d8d-b5b9-9d14270247f3" xmlns:ns3="176cce5f-779d-4a48-a1b2-0c7d55f8db09" targetNamespace="http://schemas.microsoft.com/office/2006/metadata/properties" ma:root="true" ma:fieldsID="d34c1ec8056a2919dfa5b3115a91835d" ns2:_="" ns3:_="">
    <xsd:import namespace="5cac0c09-65dd-4d8d-b5b9-9d14270247f3"/>
    <xsd:import namespace="176cce5f-779d-4a48-a1b2-0c7d55f8db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BillingMetadata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ac0c09-65dd-4d8d-b5b9-9d14270247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5e65169a-2806-423d-ad31-843ba6fa51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BillingMetadata" ma:index="18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6cce5f-779d-4a48-a1b2-0c7d55f8db09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fd031ab-43c9-4942-ab53-b07f3534fbb4}" ma:internalName="TaxCatchAll" ma:showField="CatchAllData" ma:web="176cce5f-779d-4a48-a1b2-0c7d55f8db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76cce5f-779d-4a48-a1b2-0c7d55f8db09" xsi:nil="true"/>
    <lcf76f155ced4ddcb4097134ff3c332f xmlns="5cac0c09-65dd-4d8d-b5b9-9d14270247f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02484CB-F476-4AAC-A86B-97461AAF17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ac0c09-65dd-4d8d-b5b9-9d14270247f3"/>
    <ds:schemaRef ds:uri="176cce5f-779d-4a48-a1b2-0c7d55f8db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9CA95A-414C-43DC-B67D-CDCE608CB9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343B4D-D32D-4ADE-BF2C-E6E6493AB13F}">
  <ds:schemaRefs>
    <ds:schemaRef ds:uri="http://schemas.microsoft.com/office/2006/metadata/properties"/>
    <ds:schemaRef ds:uri="http://schemas.microsoft.com/office/infopath/2007/PartnerControls"/>
    <ds:schemaRef ds:uri="176cce5f-779d-4a48-a1b2-0c7d55f8db09"/>
    <ds:schemaRef ds:uri="5cac0c09-65dd-4d8d-b5b9-9d14270247f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Emma Steinberg</dc:creator>
  <cp:lastModifiedBy>Emma Steinberg</cp:lastModifiedBy>
  <cp:revision>1</cp:revision>
  <dcterms:created xsi:type="dcterms:W3CDTF">2026-02-11T16:34:05Z</dcterms:created>
  <dcterms:modified xsi:type="dcterms:W3CDTF">2026-03-19T13:57:21Z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0x010100D13C59134E918A41B727A9ECAB25B916</vt:lpwstr>
  </property>
  <property fmtid="{D5CDD505-2E9C-101B-9397-08002B2CF9AE}" pid="3" name="MediaServiceImageTags">
    <vt:lpwstr/>
  </property>
</Properties>
</file>