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4"/>
  </p:sldMasterIdLst>
  <p:sldIdLst>
    <p:sldId id="258" r:id="rId5"/>
    <p:sldId id="260" r:id="rId6"/>
    <p:sldId id="261" r:id="rId7"/>
    <p:sldId id="262" r:id="rId8"/>
    <p:sldId id="263" r:id="rId9"/>
  </p:sldIdLst>
  <p:sldSz cx="6858000" cy="85725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1C21AC-427D-4FE9-9B3E-04F1E1C1A090}" v="5" dt="2026-03-19T13:53:30.0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03" autoAdjust="0"/>
    <p:restoredTop sz="94660"/>
  </p:normalViewPr>
  <p:slideViewPr>
    <p:cSldViewPr snapToGrid="0">
      <p:cViewPr>
        <p:scale>
          <a:sx n="83" d="100"/>
          <a:sy n="83" d="100"/>
        </p:scale>
        <p:origin x="138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02954"/>
            <a:ext cx="5829300" cy="29845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502547"/>
            <a:ext cx="5143500" cy="206970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982EF-16C3-4CA1-AE25-89A794416133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36DE5-E3FA-4E09-A455-421E3B21A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781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28876" y="2374268"/>
            <a:ext cx="2605555" cy="279976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A7AD650E-9C5F-925E-7E55-562DC1807C90}"/>
              </a:ext>
            </a:extLst>
          </p:cNvPr>
          <p:cNvSpPr>
            <a:spLocks noGrp="1" noChangeAspect="1"/>
          </p:cNvSpPr>
          <p:nvPr>
            <p:ph type="pic" idx="10"/>
          </p:nvPr>
        </p:nvSpPr>
        <p:spPr>
          <a:xfrm>
            <a:off x="3491347" y="2378296"/>
            <a:ext cx="2605555" cy="279976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5BC7D186-A53F-5A64-1D99-3AD978952306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720820" y="5307491"/>
            <a:ext cx="2605555" cy="279976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84B2507-8C24-A1EE-C0DE-81F4AAC00175}"/>
              </a:ext>
            </a:extLst>
          </p:cNvPr>
          <p:cNvSpPr>
            <a:spLocks noGrp="1" noChangeAspect="1"/>
          </p:cNvSpPr>
          <p:nvPr>
            <p:ph type="pic" idx="12"/>
          </p:nvPr>
        </p:nvSpPr>
        <p:spPr>
          <a:xfrm>
            <a:off x="3487318" y="5307491"/>
            <a:ext cx="2605555" cy="279976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282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28876" y="2374268"/>
            <a:ext cx="2673738" cy="279976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A7AD650E-9C5F-925E-7E55-562DC1807C90}"/>
              </a:ext>
            </a:extLst>
          </p:cNvPr>
          <p:cNvSpPr>
            <a:spLocks noGrp="1" noChangeAspect="1"/>
          </p:cNvSpPr>
          <p:nvPr>
            <p:ph type="pic" idx="10"/>
          </p:nvPr>
        </p:nvSpPr>
        <p:spPr>
          <a:xfrm>
            <a:off x="3491347" y="2378296"/>
            <a:ext cx="2605555" cy="137177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84B2507-8C24-A1EE-C0DE-81F4AAC00175}"/>
              </a:ext>
            </a:extLst>
          </p:cNvPr>
          <p:cNvSpPr>
            <a:spLocks noGrp="1" noChangeAspect="1"/>
          </p:cNvSpPr>
          <p:nvPr>
            <p:ph type="pic" idx="12"/>
          </p:nvPr>
        </p:nvSpPr>
        <p:spPr>
          <a:xfrm>
            <a:off x="3487318" y="5280696"/>
            <a:ext cx="2605555" cy="279573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1BCF0360-6933-FF99-EA8D-C9660FA78FE0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3487318" y="3909318"/>
            <a:ext cx="2605555" cy="126471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40C6551A-4041-CA41-D507-4FF0BBE549B1}"/>
              </a:ext>
            </a:extLst>
          </p:cNvPr>
          <p:cNvSpPr>
            <a:spLocks noGrp="1" noChangeAspect="1"/>
          </p:cNvSpPr>
          <p:nvPr>
            <p:ph type="pic" idx="14"/>
          </p:nvPr>
        </p:nvSpPr>
        <p:spPr>
          <a:xfrm>
            <a:off x="728877" y="5280695"/>
            <a:ext cx="2677766" cy="137177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B44B2A78-3E0E-B4DD-244A-2DDBD4EBC846}"/>
              </a:ext>
            </a:extLst>
          </p:cNvPr>
          <p:cNvSpPr>
            <a:spLocks noGrp="1" noChangeAspect="1"/>
          </p:cNvSpPr>
          <p:nvPr>
            <p:ph type="pic" idx="15"/>
          </p:nvPr>
        </p:nvSpPr>
        <p:spPr>
          <a:xfrm>
            <a:off x="724848" y="6811717"/>
            <a:ext cx="2677766" cy="126471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171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28876" y="2394816"/>
            <a:ext cx="2673738" cy="279976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A7AD650E-9C5F-925E-7E55-562DC1807C90}"/>
              </a:ext>
            </a:extLst>
          </p:cNvPr>
          <p:cNvSpPr>
            <a:spLocks noGrp="1" noChangeAspect="1"/>
          </p:cNvSpPr>
          <p:nvPr>
            <p:ph type="pic" idx="10"/>
          </p:nvPr>
        </p:nvSpPr>
        <p:spPr>
          <a:xfrm>
            <a:off x="3491347" y="2393707"/>
            <a:ext cx="2605555" cy="137177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84B2507-8C24-A1EE-C0DE-81F4AAC00175}"/>
              </a:ext>
            </a:extLst>
          </p:cNvPr>
          <p:cNvSpPr>
            <a:spLocks noGrp="1" noChangeAspect="1"/>
          </p:cNvSpPr>
          <p:nvPr>
            <p:ph type="pic" idx="12"/>
          </p:nvPr>
        </p:nvSpPr>
        <p:spPr>
          <a:xfrm>
            <a:off x="3487318" y="5332066"/>
            <a:ext cx="2605555" cy="279573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1BCF0360-6933-FF99-EA8D-C9660FA78FE0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3487318" y="3909318"/>
            <a:ext cx="1310713" cy="126471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B44B2A78-3E0E-B4DD-244A-2DDBD4EBC846}"/>
              </a:ext>
            </a:extLst>
          </p:cNvPr>
          <p:cNvSpPr>
            <a:spLocks noGrp="1" noChangeAspect="1"/>
          </p:cNvSpPr>
          <p:nvPr>
            <p:ph type="pic" idx="15"/>
          </p:nvPr>
        </p:nvSpPr>
        <p:spPr>
          <a:xfrm>
            <a:off x="724848" y="6863087"/>
            <a:ext cx="2677766" cy="126471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3591E6F0-EC37-468B-570E-816D4F4ED51E}"/>
              </a:ext>
            </a:extLst>
          </p:cNvPr>
          <p:cNvSpPr>
            <a:spLocks noGrp="1" noChangeAspect="1"/>
          </p:cNvSpPr>
          <p:nvPr>
            <p:ph type="pic" idx="16"/>
          </p:nvPr>
        </p:nvSpPr>
        <p:spPr>
          <a:xfrm>
            <a:off x="4882735" y="3909318"/>
            <a:ext cx="1210138" cy="126471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EC3803E2-4750-0DD2-7953-41A306E6E524}"/>
              </a:ext>
            </a:extLst>
          </p:cNvPr>
          <p:cNvSpPr>
            <a:spLocks noGrp="1" noChangeAspect="1"/>
          </p:cNvSpPr>
          <p:nvPr>
            <p:ph type="pic" idx="17"/>
          </p:nvPr>
        </p:nvSpPr>
        <p:spPr>
          <a:xfrm>
            <a:off x="724849" y="5332065"/>
            <a:ext cx="1283750" cy="136668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A1CE371F-B030-F5FD-ADC5-52EB1A9C3646}"/>
              </a:ext>
            </a:extLst>
          </p:cNvPr>
          <p:cNvSpPr>
            <a:spLocks noGrp="1" noChangeAspect="1"/>
          </p:cNvSpPr>
          <p:nvPr>
            <p:ph type="pic" idx="18"/>
          </p:nvPr>
        </p:nvSpPr>
        <p:spPr>
          <a:xfrm>
            <a:off x="2084306" y="5332066"/>
            <a:ext cx="1318308" cy="136668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062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982EF-16C3-4CA1-AE25-89A794416133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36DE5-E3FA-4E09-A455-421E3B21A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26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56406"/>
            <a:ext cx="1478756" cy="726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56406"/>
            <a:ext cx="4350544" cy="72647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982EF-16C3-4CA1-AE25-89A794416133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36DE5-E3FA-4E09-A455-421E3B21A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962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982EF-16C3-4CA1-AE25-89A794416133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36DE5-E3FA-4E09-A455-421E3B21A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695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137175"/>
            <a:ext cx="5915025" cy="356592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5736831"/>
            <a:ext cx="5915025" cy="1875234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982EF-16C3-4CA1-AE25-89A794416133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36DE5-E3FA-4E09-A455-421E3B21A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756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282031"/>
            <a:ext cx="2914650" cy="54391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282031"/>
            <a:ext cx="2914650" cy="54391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982EF-16C3-4CA1-AE25-89A794416133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36DE5-E3FA-4E09-A455-421E3B21A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620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56408"/>
            <a:ext cx="5915025" cy="16569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101454"/>
            <a:ext cx="2901255" cy="102989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131344"/>
            <a:ext cx="2901255" cy="46057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101454"/>
            <a:ext cx="2915543" cy="102989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131344"/>
            <a:ext cx="2915543" cy="46057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982EF-16C3-4CA1-AE25-89A794416133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36DE5-E3FA-4E09-A455-421E3B21A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424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982EF-16C3-4CA1-AE25-89A794416133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36DE5-E3FA-4E09-A455-421E3B21A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026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982EF-16C3-4CA1-AE25-89A794416133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36DE5-E3FA-4E09-A455-421E3B21A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519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71500"/>
            <a:ext cx="2211884" cy="20002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234283"/>
            <a:ext cx="3471863" cy="609203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571750"/>
            <a:ext cx="2211884" cy="4764485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982EF-16C3-4CA1-AE25-89A794416133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36DE5-E3FA-4E09-A455-421E3B21A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918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28876" y="2382324"/>
            <a:ext cx="5358182" cy="279976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AA230243-41F2-BA58-1612-3180D348877C}"/>
              </a:ext>
            </a:extLst>
          </p:cNvPr>
          <p:cNvSpPr>
            <a:spLocks noGrp="1" noChangeAspect="1"/>
          </p:cNvSpPr>
          <p:nvPr>
            <p:ph type="pic" idx="10"/>
          </p:nvPr>
        </p:nvSpPr>
        <p:spPr>
          <a:xfrm>
            <a:off x="720820" y="5318288"/>
            <a:ext cx="5358182" cy="279976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402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56408"/>
            <a:ext cx="5915025" cy="16569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282031"/>
            <a:ext cx="5915025" cy="5439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7945440"/>
            <a:ext cx="1543050" cy="4564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C982EF-16C3-4CA1-AE25-89A794416133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7945440"/>
            <a:ext cx="2314575" cy="4564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7945440"/>
            <a:ext cx="1543050" cy="4564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1736DE5-E3FA-4E09-A455-421E3B21A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946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4" r:id="rId10"/>
    <p:sldLayoutId id="2147483725" r:id="rId11"/>
    <p:sldLayoutId id="2147483726" r:id="rId12"/>
    <p:sldLayoutId id="2147483722" r:id="rId13"/>
    <p:sldLayoutId id="2147483723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CC2085EF-C4EF-BF43-FF7A-A7EC8FE97C2E}"/>
              </a:ext>
            </a:extLst>
          </p:cNvPr>
          <p:cNvSpPr/>
          <p:nvPr>
            <p:ph type="pic" idx="1"/>
          </p:nvPr>
        </p:nvSpPr>
        <p:spPr>
          <a:xfrm>
            <a:off x="737667" y="2382050"/>
            <a:ext cx="5365954" cy="532503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078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0DFDDA7-BCDE-BFCB-6AB5-567A744020F9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7363B8-3E4C-3D37-CE1C-16935DAA416C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378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0FACF9E-A81B-C384-CB37-78B3957061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5093" y="2374268"/>
            <a:ext cx="2613611" cy="2799761"/>
          </a:xfrm>
        </p:spPr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62ACF4-0B2E-023C-DDDD-24FD45F687F9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C2E41B9-979A-B7D9-916C-A47B7F7BAA63}"/>
              </a:ext>
            </a:extLst>
          </p:cNvPr>
          <p:cNvSpPr>
            <a:spLocks noGrp="1"/>
          </p:cNvSpPr>
          <p:nvPr>
            <p:ph type="pic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7D4BAF5-7657-FF3B-3B2A-AD7627D91C86}"/>
              </a:ext>
            </a:extLst>
          </p:cNvPr>
          <p:cNvSpPr>
            <a:spLocks noGrp="1"/>
          </p:cNvSpPr>
          <p:nvPr>
            <p:ph type="pic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61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1548757-03AF-21F3-F83E-7009C8CA046D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B079A6-FBC0-3839-B024-DACCAB99004E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6935DFA-EA72-9AC3-4E9D-CB0DADFE4B67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3487318" y="5263604"/>
            <a:ext cx="2605555" cy="2795734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05D44FB-DCF2-8BF4-3DBD-F2836AF92036}"/>
              </a:ext>
            </a:extLst>
          </p:cNvPr>
          <p:cNvSpPr>
            <a:spLocks noGrp="1"/>
          </p:cNvSpPr>
          <p:nvPr>
            <p:ph type="pic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AA4DD8D-4FD6-3700-B0E5-2792A1C185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28877" y="5272149"/>
            <a:ext cx="2677766" cy="137177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8B46355-F7E5-C796-27DE-15D2B87CC236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724848" y="6794625"/>
            <a:ext cx="2677766" cy="1264712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081F7FD-D967-A27F-F688-305C613E8C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29000" y="3790060"/>
            <a:ext cx="2745336" cy="53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DEABB3F-3BD9-3411-3E11-B8D3950ED0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7700" y="6696075"/>
            <a:ext cx="2805113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498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FD57B481-FB49-F4C5-90B8-511C2AAEEC10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0A9710-86E7-A403-F3A3-10CC3D79DCC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3491347" y="2393707"/>
            <a:ext cx="2605555" cy="142248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60F8763-0D2D-CDA0-FEB9-34CCD18F9B01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3487318" y="5303003"/>
            <a:ext cx="2605555" cy="2824797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8248205-0FC2-BEEB-064E-9FD8590BB7B5}"/>
              </a:ext>
            </a:extLst>
          </p:cNvPr>
          <p:cNvSpPr>
            <a:spLocks noGrp="1"/>
          </p:cNvSpPr>
          <p:nvPr>
            <p:ph type="pic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CD1FF64-4C9A-12BA-8156-79FEB42E125D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724848" y="6807176"/>
            <a:ext cx="2677766" cy="1320623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646CE4F-7EF3-A9B3-AA05-1183F99A33F8}"/>
              </a:ext>
            </a:extLst>
          </p:cNvPr>
          <p:cNvSpPr>
            <a:spLocks noGrp="1"/>
          </p:cNvSpPr>
          <p:nvPr>
            <p:ph type="pic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33B6EA8-091F-CB4C-4F4F-6DEACC2A00EF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724849" y="5303003"/>
            <a:ext cx="1283750" cy="1395747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4AD260C-8E93-701C-B17B-5B39827891DB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2084306" y="5303003"/>
            <a:ext cx="1318308" cy="1395747"/>
          </a:xfrm>
        </p:spPr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E043670-5474-01B0-434B-DC71A570B78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882734" y="5209877"/>
            <a:ext cx="1281845" cy="57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0065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C59134E918A41B727A9ECAB25B916" ma:contentTypeVersion="13" ma:contentTypeDescription="Create a new document." ma:contentTypeScope="" ma:versionID="0180fb1d6a2fd2d7e7c3b6377bccf44c">
  <xsd:schema xmlns:xsd="http://www.w3.org/2001/XMLSchema" xmlns:xs="http://www.w3.org/2001/XMLSchema" xmlns:p="http://schemas.microsoft.com/office/2006/metadata/properties" xmlns:ns2="5cac0c09-65dd-4d8d-b5b9-9d14270247f3" xmlns:ns3="176cce5f-779d-4a48-a1b2-0c7d55f8db09" targetNamespace="http://schemas.microsoft.com/office/2006/metadata/properties" ma:root="true" ma:fieldsID="d34c1ec8056a2919dfa5b3115a91835d" ns2:_="" ns3:_="">
    <xsd:import namespace="5cac0c09-65dd-4d8d-b5b9-9d14270247f3"/>
    <xsd:import namespace="176cce5f-779d-4a48-a1b2-0c7d55f8db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BillingMetadata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ac0c09-65dd-4d8d-b5b9-9d14270247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5e65169a-2806-423d-ad31-843ba6fa51e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BillingMetadata" ma:index="18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6cce5f-779d-4a48-a1b2-0c7d55f8db09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dfd031ab-43c9-4942-ab53-b07f3534fbb4}" ma:internalName="TaxCatchAll" ma:showField="CatchAllData" ma:web="176cce5f-779d-4a48-a1b2-0c7d55f8db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76cce5f-779d-4a48-a1b2-0c7d55f8db09" xsi:nil="true"/>
    <lcf76f155ced4ddcb4097134ff3c332f xmlns="5cac0c09-65dd-4d8d-b5b9-9d14270247f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49CA95A-414C-43DC-B67D-CDCE608CB99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02484CB-F476-4AAC-A86B-97461AAF17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ac0c09-65dd-4d8d-b5b9-9d14270247f3"/>
    <ds:schemaRef ds:uri="176cce5f-779d-4a48-a1b2-0c7d55f8db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5343B4D-D32D-4ADE-BF2C-E6E6493AB13F}">
  <ds:schemaRefs>
    <ds:schemaRef ds:uri="http://schemas.microsoft.com/office/2006/metadata/properties"/>
    <ds:schemaRef ds:uri="http://schemas.microsoft.com/office/infopath/2007/PartnerControls"/>
    <ds:schemaRef ds:uri="176cce5f-779d-4a48-a1b2-0c7d55f8db09"/>
    <ds:schemaRef ds:uri="5cac0c09-65dd-4d8d-b5b9-9d14270247f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i'm-attending-vertical-badge-sior-international-event-lisbon-2026</Template>
  <TotalTime>17</TotalTime>
  <Words>0</Words>
  <Application>Microsoft Office PowerPoint</Application>
  <PresentationFormat>Custom</PresentationFormat>
  <Paragraphs>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Emma Steinberg</dc:creator>
  <cp:lastModifiedBy>Emma Steinberg</cp:lastModifiedBy>
  <cp:revision>1</cp:revision>
  <dcterms:created xsi:type="dcterms:W3CDTF">2026-06-09T17:30:34Z</dcterms:created>
  <dcterms:modified xsi:type="dcterms:W3CDTF">2026-06-09T17:48:33Z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0x010100D13C59134E918A41B727A9ECAB25B916</vt:lpwstr>
  </property>
  <property fmtid="{D5CDD505-2E9C-101B-9397-08002B2CF9AE}" pid="3" name="MediaServiceImageTags">
    <vt:lpwstr/>
  </property>
</Properties>
</file>