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64" r:id="rId2"/>
    <p:sldId id="263" r:id="rId3"/>
    <p:sldId id="260" r:id="rId4"/>
    <p:sldId id="261" r:id="rId5"/>
    <p:sldId id="262" r:id="rId6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3019FDF8-B388-4679-AD3B-F1626210644D}"/>
    <pc:docChg chg="undo redo custSel addSld delSld modSld sldOrd modMainMaster">
      <pc:chgData name="Saleha Malik" userId="9585abfa-ca57-48ae-b1f7-663e204bc8fb" providerId="ADAL" clId="{3019FDF8-B388-4679-AD3B-F1626210644D}" dt="2023-10-04T15:17:02.517" v="120" actId="34135"/>
      <pc:docMkLst>
        <pc:docMk/>
      </pc:docMkLst>
      <pc:sldChg chg="delSp modSp add del mod">
        <pc:chgData name="Saleha Malik" userId="9585abfa-ca57-48ae-b1f7-663e204bc8fb" providerId="ADAL" clId="{3019FDF8-B388-4679-AD3B-F1626210644D}" dt="2023-10-04T15:05:58.505" v="53" actId="47"/>
        <pc:sldMkLst>
          <pc:docMk/>
          <pc:sldMk cId="1111849402" sldId="256"/>
        </pc:sldMkLst>
        <pc:picChg chg="del mod">
          <ac:chgData name="Saleha Malik" userId="9585abfa-ca57-48ae-b1f7-663e204bc8fb" providerId="ADAL" clId="{3019FDF8-B388-4679-AD3B-F1626210644D}" dt="2023-10-04T15:04:57.424" v="41" actId="478"/>
          <ac:picMkLst>
            <pc:docMk/>
            <pc:sldMk cId="1111849402" sldId="256"/>
            <ac:picMk id="5" creationId="{034BB33C-0D4A-3DA5-3F6F-44509F89C333}"/>
          </ac:picMkLst>
        </pc:picChg>
      </pc:sldChg>
      <pc:sldChg chg="add del">
        <pc:chgData name="Saleha Malik" userId="9585abfa-ca57-48ae-b1f7-663e204bc8fb" providerId="ADAL" clId="{3019FDF8-B388-4679-AD3B-F1626210644D}" dt="2023-10-04T15:05:36.239" v="50" actId="47"/>
        <pc:sldMkLst>
          <pc:docMk/>
          <pc:sldMk cId="299608000" sldId="260"/>
        </pc:sldMkLst>
      </pc:sldChg>
      <pc:sldChg chg="add del">
        <pc:chgData name="Saleha Malik" userId="9585abfa-ca57-48ae-b1f7-663e204bc8fb" providerId="ADAL" clId="{3019FDF8-B388-4679-AD3B-F1626210644D}" dt="2023-10-04T15:05:35.277" v="49" actId="47"/>
        <pc:sldMkLst>
          <pc:docMk/>
          <pc:sldMk cId="3883439267" sldId="261"/>
        </pc:sldMkLst>
      </pc:sldChg>
      <pc:sldChg chg="add del">
        <pc:chgData name="Saleha Malik" userId="9585abfa-ca57-48ae-b1f7-663e204bc8fb" providerId="ADAL" clId="{3019FDF8-B388-4679-AD3B-F1626210644D}" dt="2023-10-04T15:05:34.786" v="48" actId="47"/>
        <pc:sldMkLst>
          <pc:docMk/>
          <pc:sldMk cId="922192905" sldId="262"/>
        </pc:sldMkLst>
      </pc:sldChg>
      <pc:sldChg chg="new">
        <pc:chgData name="Saleha Malik" userId="9585abfa-ca57-48ae-b1f7-663e204bc8fb" providerId="ADAL" clId="{3019FDF8-B388-4679-AD3B-F1626210644D}" dt="2023-10-04T15:05:07.897" v="42" actId="680"/>
        <pc:sldMkLst>
          <pc:docMk/>
          <pc:sldMk cId="3459324586" sldId="263"/>
        </pc:sldMkLst>
      </pc:sldChg>
      <pc:sldChg chg="new del">
        <pc:chgData name="Saleha Malik" userId="9585abfa-ca57-48ae-b1f7-663e204bc8fb" providerId="ADAL" clId="{3019FDF8-B388-4679-AD3B-F1626210644D}" dt="2023-10-04T15:05:47.117" v="52" actId="47"/>
        <pc:sldMkLst>
          <pc:docMk/>
          <pc:sldMk cId="311129590" sldId="264"/>
        </pc:sldMkLst>
      </pc:sldChg>
      <pc:sldChg chg="addSp modSp new mod ord">
        <pc:chgData name="Saleha Malik" userId="9585abfa-ca57-48ae-b1f7-663e204bc8fb" providerId="ADAL" clId="{3019FDF8-B388-4679-AD3B-F1626210644D}" dt="2023-10-04T15:17:02.517" v="120" actId="34135"/>
        <pc:sldMkLst>
          <pc:docMk/>
          <pc:sldMk cId="3853048472" sldId="264"/>
        </pc:sldMkLst>
        <pc:spChg chg="add mod">
          <ac:chgData name="Saleha Malik" userId="9585abfa-ca57-48ae-b1f7-663e204bc8fb" providerId="ADAL" clId="{3019FDF8-B388-4679-AD3B-F1626210644D}" dt="2023-10-04T15:17:02.517" v="120" actId="34135"/>
          <ac:spMkLst>
            <pc:docMk/>
            <pc:sldMk cId="3853048472" sldId="264"/>
            <ac:spMk id="2" creationId="{0620617F-31C1-1B59-19A4-2D11E161A180}"/>
          </ac:spMkLst>
        </pc:spChg>
      </pc:sldChg>
      <pc:sldMasterChg chg="addSp delSp modSp mod addSldLayout delSldLayout modSldLayout sldLayoutOrd">
        <pc:chgData name="Saleha Malik" userId="9585abfa-ca57-48ae-b1f7-663e204bc8fb" providerId="ADAL" clId="{3019FDF8-B388-4679-AD3B-F1626210644D}" dt="2023-10-04T15:07:00.780" v="59" actId="6014"/>
        <pc:sldMasterMkLst>
          <pc:docMk/>
          <pc:sldMasterMk cId="665813243" sldId="2147483653"/>
        </pc:sldMasterMkLst>
        <pc:spChg chg="del">
          <ac:chgData name="Saleha Malik" userId="9585abfa-ca57-48ae-b1f7-663e204bc8fb" providerId="ADAL" clId="{3019FDF8-B388-4679-AD3B-F1626210644D}" dt="2023-10-04T14:58:17.562" v="19" actId="478"/>
          <ac:spMkLst>
            <pc:docMk/>
            <pc:sldMasterMk cId="665813243" sldId="2147483653"/>
            <ac:spMk id="2" creationId="{00000000-0000-0000-0000-000000000000}"/>
          </ac:spMkLst>
        </pc:spChg>
        <pc:spChg chg="del">
          <ac:chgData name="Saleha Malik" userId="9585abfa-ca57-48ae-b1f7-663e204bc8fb" providerId="ADAL" clId="{3019FDF8-B388-4679-AD3B-F1626210644D}" dt="2023-10-04T14:58:18.409" v="20" actId="478"/>
          <ac:spMkLst>
            <pc:docMk/>
            <pc:sldMasterMk cId="665813243" sldId="2147483653"/>
            <ac:spMk id="3" creationId="{00000000-0000-0000-0000-000000000000}"/>
          </ac:spMkLst>
        </pc:spChg>
        <pc:spChg chg="del">
          <ac:chgData name="Saleha Malik" userId="9585abfa-ca57-48ae-b1f7-663e204bc8fb" providerId="ADAL" clId="{3019FDF8-B388-4679-AD3B-F1626210644D}" dt="2023-10-04T14:58:19.649" v="21" actId="478"/>
          <ac:spMkLst>
            <pc:docMk/>
            <pc:sldMasterMk cId="665813243" sldId="2147483653"/>
            <ac:spMk id="4" creationId="{00000000-0000-0000-0000-000000000000}"/>
          </ac:spMkLst>
        </pc:spChg>
        <pc:spChg chg="del">
          <ac:chgData name="Saleha Malik" userId="9585abfa-ca57-48ae-b1f7-663e204bc8fb" providerId="ADAL" clId="{3019FDF8-B388-4679-AD3B-F1626210644D}" dt="2023-10-04T14:58:20.872" v="22" actId="478"/>
          <ac:spMkLst>
            <pc:docMk/>
            <pc:sldMasterMk cId="665813243" sldId="2147483653"/>
            <ac:spMk id="5" creationId="{00000000-0000-0000-0000-000000000000}"/>
          </ac:spMkLst>
        </pc:spChg>
        <pc:spChg chg="del">
          <ac:chgData name="Saleha Malik" userId="9585abfa-ca57-48ae-b1f7-663e204bc8fb" providerId="ADAL" clId="{3019FDF8-B388-4679-AD3B-F1626210644D}" dt="2023-10-04T14:58:22.335" v="23" actId="478"/>
          <ac:spMkLst>
            <pc:docMk/>
            <pc:sldMasterMk cId="665813243" sldId="2147483653"/>
            <ac:spMk id="6" creationId="{00000000-0000-0000-0000-000000000000}"/>
          </ac:spMkLst>
        </pc:spChg>
        <pc:picChg chg="add mod">
          <ac:chgData name="Saleha Malik" userId="9585abfa-ca57-48ae-b1f7-663e204bc8fb" providerId="ADAL" clId="{3019FDF8-B388-4679-AD3B-F1626210644D}" dt="2023-10-04T15:06:09.183" v="55" actId="1076"/>
          <ac:picMkLst>
            <pc:docMk/>
            <pc:sldMasterMk cId="665813243" sldId="2147483653"/>
            <ac:picMk id="8" creationId="{BE8FA9C8-744C-823D-2204-C394072688E8}"/>
          </ac:picMkLst>
        </pc:picChg>
        <pc:sldLayoutChg chg="delSp modSp del mod">
          <pc:chgData name="Saleha Malik" userId="9585abfa-ca57-48ae-b1f7-663e204bc8fb" providerId="ADAL" clId="{3019FDF8-B388-4679-AD3B-F1626210644D}" dt="2023-10-04T14:58:29.591" v="26" actId="2696"/>
          <pc:sldLayoutMkLst>
            <pc:docMk/>
            <pc:sldMasterMk cId="665813243" sldId="2147483653"/>
            <pc:sldLayoutMk cId="2784143589" sldId="2147483652"/>
          </pc:sldLayoutMkLst>
          <pc:picChg chg="del mod">
            <ac:chgData name="Saleha Malik" userId="9585abfa-ca57-48ae-b1f7-663e204bc8fb" providerId="ADAL" clId="{3019FDF8-B388-4679-AD3B-F1626210644D}" dt="2023-10-04T14:58:28.461" v="25" actId="478"/>
            <ac:picMkLst>
              <pc:docMk/>
              <pc:sldMasterMk cId="665813243" sldId="2147483653"/>
              <pc:sldLayoutMk cId="2784143589" sldId="2147483652"/>
              <ac:picMk id="2" creationId="{846E0B2A-827F-E604-970D-24C9B9547C91}"/>
            </ac:picMkLst>
          </pc:picChg>
        </pc:sldLayoutChg>
        <pc:sldLayoutChg chg="del">
          <pc:chgData name="Saleha Malik" userId="9585abfa-ca57-48ae-b1f7-663e204bc8fb" providerId="ADAL" clId="{3019FDF8-B388-4679-AD3B-F1626210644D}" dt="2023-10-04T14:58:10.671" v="8" actId="2696"/>
          <pc:sldLayoutMkLst>
            <pc:docMk/>
            <pc:sldMasterMk cId="665813243" sldId="2147483653"/>
            <pc:sldLayoutMk cId="3353762581" sldId="2147483654"/>
          </pc:sldLayoutMkLst>
        </pc:sldLayoutChg>
        <pc:sldLayoutChg chg="del">
          <pc:chgData name="Saleha Malik" userId="9585abfa-ca57-48ae-b1f7-663e204bc8fb" providerId="ADAL" clId="{3019FDF8-B388-4679-AD3B-F1626210644D}" dt="2023-10-04T14:58:11.361" v="9" actId="2696"/>
          <pc:sldLayoutMkLst>
            <pc:docMk/>
            <pc:sldMasterMk cId="665813243" sldId="2147483653"/>
            <pc:sldLayoutMk cId="2665848926" sldId="2147483655"/>
          </pc:sldLayoutMkLst>
        </pc:sldLayoutChg>
        <pc:sldLayoutChg chg="del">
          <pc:chgData name="Saleha Malik" userId="9585abfa-ca57-48ae-b1f7-663e204bc8fb" providerId="ADAL" clId="{3019FDF8-B388-4679-AD3B-F1626210644D}" dt="2023-10-04T14:58:11.733" v="10" actId="2696"/>
          <pc:sldLayoutMkLst>
            <pc:docMk/>
            <pc:sldMasterMk cId="665813243" sldId="2147483653"/>
            <pc:sldLayoutMk cId="3345650662" sldId="2147483656"/>
          </pc:sldLayoutMkLst>
        </pc:sldLayoutChg>
        <pc:sldLayoutChg chg="del">
          <pc:chgData name="Saleha Malik" userId="9585abfa-ca57-48ae-b1f7-663e204bc8fb" providerId="ADAL" clId="{3019FDF8-B388-4679-AD3B-F1626210644D}" dt="2023-10-04T14:58:11.953" v="11" actId="2696"/>
          <pc:sldLayoutMkLst>
            <pc:docMk/>
            <pc:sldMasterMk cId="665813243" sldId="2147483653"/>
            <pc:sldLayoutMk cId="2162266485" sldId="2147483657"/>
          </pc:sldLayoutMkLst>
        </pc:sldLayoutChg>
        <pc:sldLayoutChg chg="del">
          <pc:chgData name="Saleha Malik" userId="9585abfa-ca57-48ae-b1f7-663e204bc8fb" providerId="ADAL" clId="{3019FDF8-B388-4679-AD3B-F1626210644D}" dt="2023-10-04T14:58:12.154" v="12" actId="2696"/>
          <pc:sldLayoutMkLst>
            <pc:docMk/>
            <pc:sldMasterMk cId="665813243" sldId="2147483653"/>
            <pc:sldLayoutMk cId="139044439" sldId="2147483658"/>
          </pc:sldLayoutMkLst>
        </pc:sldLayoutChg>
        <pc:sldLayoutChg chg="del">
          <pc:chgData name="Saleha Malik" userId="9585abfa-ca57-48ae-b1f7-663e204bc8fb" providerId="ADAL" clId="{3019FDF8-B388-4679-AD3B-F1626210644D}" dt="2023-10-04T14:58:12.370" v="13" actId="2696"/>
          <pc:sldLayoutMkLst>
            <pc:docMk/>
            <pc:sldMasterMk cId="665813243" sldId="2147483653"/>
            <pc:sldLayoutMk cId="3685125203" sldId="2147483659"/>
          </pc:sldLayoutMkLst>
        </pc:sldLayoutChg>
        <pc:sldLayoutChg chg="del">
          <pc:chgData name="Saleha Malik" userId="9585abfa-ca57-48ae-b1f7-663e204bc8fb" providerId="ADAL" clId="{3019FDF8-B388-4679-AD3B-F1626210644D}" dt="2023-10-04T14:58:12.608" v="14" actId="2696"/>
          <pc:sldLayoutMkLst>
            <pc:docMk/>
            <pc:sldMasterMk cId="665813243" sldId="2147483653"/>
            <pc:sldLayoutMk cId="2619320385" sldId="2147483660"/>
          </pc:sldLayoutMkLst>
        </pc:sldLayoutChg>
        <pc:sldLayoutChg chg="del">
          <pc:chgData name="Saleha Malik" userId="9585abfa-ca57-48ae-b1f7-663e204bc8fb" providerId="ADAL" clId="{3019FDF8-B388-4679-AD3B-F1626210644D}" dt="2023-10-04T14:58:12.844" v="15" actId="2696"/>
          <pc:sldLayoutMkLst>
            <pc:docMk/>
            <pc:sldMasterMk cId="665813243" sldId="2147483653"/>
            <pc:sldLayoutMk cId="3043397653" sldId="2147483661"/>
          </pc:sldLayoutMkLst>
        </pc:sldLayoutChg>
        <pc:sldLayoutChg chg="del">
          <pc:chgData name="Saleha Malik" userId="9585abfa-ca57-48ae-b1f7-663e204bc8fb" providerId="ADAL" clId="{3019FDF8-B388-4679-AD3B-F1626210644D}" dt="2023-10-04T14:58:13.186" v="16" actId="2696"/>
          <pc:sldLayoutMkLst>
            <pc:docMk/>
            <pc:sldMasterMk cId="665813243" sldId="2147483653"/>
            <pc:sldLayoutMk cId="4115883001" sldId="2147483662"/>
          </pc:sldLayoutMkLst>
        </pc:sldLayoutChg>
        <pc:sldLayoutChg chg="del">
          <pc:chgData name="Saleha Malik" userId="9585abfa-ca57-48ae-b1f7-663e204bc8fb" providerId="ADAL" clId="{3019FDF8-B388-4679-AD3B-F1626210644D}" dt="2023-10-04T14:58:13.636" v="17" actId="2696"/>
          <pc:sldLayoutMkLst>
            <pc:docMk/>
            <pc:sldMasterMk cId="665813243" sldId="2147483653"/>
            <pc:sldLayoutMk cId="4187814532" sldId="2147483663"/>
          </pc:sldLayoutMkLst>
        </pc:sldLayoutChg>
        <pc:sldLayoutChg chg="del">
          <pc:chgData name="Saleha Malik" userId="9585abfa-ca57-48ae-b1f7-663e204bc8fb" providerId="ADAL" clId="{3019FDF8-B388-4679-AD3B-F1626210644D}" dt="2023-10-04T14:58:14.424" v="18" actId="2696"/>
          <pc:sldLayoutMkLst>
            <pc:docMk/>
            <pc:sldMasterMk cId="665813243" sldId="2147483653"/>
            <pc:sldLayoutMk cId="1273193789" sldId="2147483664"/>
          </pc:sldLayoutMkLst>
        </pc:sldLayoutChg>
        <pc:sldLayoutChg chg="modSp add del mod">
          <pc:chgData name="Saleha Malik" userId="9585abfa-ca57-48ae-b1f7-663e204bc8fb" providerId="ADAL" clId="{3019FDF8-B388-4679-AD3B-F1626210644D}" dt="2023-10-04T15:05:34.172" v="47" actId="47"/>
          <pc:sldLayoutMkLst>
            <pc:docMk/>
            <pc:sldMasterMk cId="665813243" sldId="2147483653"/>
            <pc:sldLayoutMk cId="4117576616" sldId="2147483665"/>
          </pc:sldLayoutMkLst>
          <pc:picChg chg="mod">
            <ac:chgData name="Saleha Malik" userId="9585abfa-ca57-48ae-b1f7-663e204bc8fb" providerId="ADAL" clId="{3019FDF8-B388-4679-AD3B-F1626210644D}" dt="2023-10-04T14:58:58.832" v="28" actId="14826"/>
            <ac:picMkLst>
              <pc:docMk/>
              <pc:sldMasterMk cId="665813243" sldId="2147483653"/>
              <pc:sldLayoutMk cId="4117576616" sldId="2147483665"/>
              <ac:picMk id="7" creationId="{C2C9C425-C295-0A4E-6B19-7EC9C62555FE}"/>
            </ac:picMkLst>
          </pc:picChg>
        </pc:sldLayoutChg>
        <pc:sldLayoutChg chg="modSp add del mod">
          <pc:chgData name="Saleha Malik" userId="9585abfa-ca57-48ae-b1f7-663e204bc8fb" providerId="ADAL" clId="{3019FDF8-B388-4679-AD3B-F1626210644D}" dt="2023-10-04T15:05:35.277" v="49" actId="47"/>
          <pc:sldLayoutMkLst>
            <pc:docMk/>
            <pc:sldMasterMk cId="665813243" sldId="2147483653"/>
            <pc:sldLayoutMk cId="3546880555" sldId="2147483666"/>
          </pc:sldLayoutMkLst>
          <pc:picChg chg="mod">
            <ac:chgData name="Saleha Malik" userId="9585abfa-ca57-48ae-b1f7-663e204bc8fb" providerId="ADAL" clId="{3019FDF8-B388-4679-AD3B-F1626210644D}" dt="2023-10-04T14:59:06.514" v="29" actId="14826"/>
            <ac:picMkLst>
              <pc:docMk/>
              <pc:sldMasterMk cId="665813243" sldId="2147483653"/>
              <pc:sldLayoutMk cId="3546880555" sldId="2147483666"/>
              <ac:picMk id="7" creationId="{BE09157C-4CD9-316A-80D3-878686E3DC77}"/>
            </ac:picMkLst>
          </pc:picChg>
        </pc:sldLayoutChg>
        <pc:sldLayoutChg chg="modSp add del mod">
          <pc:chgData name="Saleha Malik" userId="9585abfa-ca57-48ae-b1f7-663e204bc8fb" providerId="ADAL" clId="{3019FDF8-B388-4679-AD3B-F1626210644D}" dt="2023-10-04T15:05:34.786" v="48" actId="47"/>
          <pc:sldLayoutMkLst>
            <pc:docMk/>
            <pc:sldMasterMk cId="665813243" sldId="2147483653"/>
            <pc:sldLayoutMk cId="3944123436" sldId="2147483667"/>
          </pc:sldLayoutMkLst>
          <pc:picChg chg="mod">
            <ac:chgData name="Saleha Malik" userId="9585abfa-ca57-48ae-b1f7-663e204bc8fb" providerId="ADAL" clId="{3019FDF8-B388-4679-AD3B-F1626210644D}" dt="2023-10-04T14:59:13.242" v="30" actId="14826"/>
            <ac:picMkLst>
              <pc:docMk/>
              <pc:sldMasterMk cId="665813243" sldId="2147483653"/>
              <pc:sldLayoutMk cId="3944123436" sldId="2147483667"/>
              <ac:picMk id="11" creationId="{F52B32E9-E4CA-9805-10F3-D8E2D0BF68D2}"/>
            </ac:picMkLst>
          </pc:picChg>
        </pc:sldLayoutChg>
        <pc:sldLayoutChg chg="delSp modSp add mod ord modTransition">
          <pc:chgData name="Saleha Malik" userId="9585abfa-ca57-48ae-b1f7-663e204bc8fb" providerId="ADAL" clId="{3019FDF8-B388-4679-AD3B-F1626210644D}" dt="2023-10-04T15:04:14.874" v="37" actId="6014"/>
          <pc:sldLayoutMkLst>
            <pc:docMk/>
            <pc:sldMasterMk cId="665813243" sldId="2147483653"/>
            <pc:sldLayoutMk cId="3597565862" sldId="2147483668"/>
          </pc:sldLayoutMkLst>
          <pc:spChg chg="mod">
            <ac:chgData name="Saleha Malik" userId="9585abfa-ca57-48ae-b1f7-663e204bc8fb" providerId="ADAL" clId="{3019FDF8-B388-4679-AD3B-F1626210644D}" dt="2023-10-04T15:01:25.709" v="34" actId="14100"/>
            <ac:spMkLst>
              <pc:docMk/>
              <pc:sldMasterMk cId="665813243" sldId="2147483653"/>
              <pc:sldLayoutMk cId="3597565862" sldId="2147483668"/>
              <ac:spMk id="9" creationId="{158D7379-BB64-27FC-B3CB-E892002E7066}"/>
            </ac:spMkLst>
          </pc:spChg>
          <pc:spChg chg="del">
            <ac:chgData name="Saleha Malik" userId="9585abfa-ca57-48ae-b1f7-663e204bc8fb" providerId="ADAL" clId="{3019FDF8-B388-4679-AD3B-F1626210644D}" dt="2023-10-04T15:01:18.180" v="33" actId="478"/>
            <ac:spMkLst>
              <pc:docMk/>
              <pc:sldMasterMk cId="665813243" sldId="2147483653"/>
              <pc:sldLayoutMk cId="3597565862" sldId="2147483668"/>
              <ac:spMk id="10" creationId="{73803A1A-0F83-9749-F76C-8BE3953917DF}"/>
            </ac:spMkLst>
          </pc:spChg>
          <pc:picChg chg="mod">
            <ac:chgData name="Saleha Malik" userId="9585abfa-ca57-48ae-b1f7-663e204bc8fb" providerId="ADAL" clId="{3019FDF8-B388-4679-AD3B-F1626210644D}" dt="2023-10-04T15:01:33.602" v="35" actId="14826"/>
            <ac:picMkLst>
              <pc:docMk/>
              <pc:sldMasterMk cId="665813243" sldId="2147483653"/>
              <pc:sldLayoutMk cId="3597565862" sldId="2147483668"/>
              <ac:picMk id="7" creationId="{C2C9C425-C295-0A4E-6B19-7EC9C62555FE}"/>
            </ac:picMkLst>
          </pc:picChg>
        </pc:sldLayoutChg>
        <pc:sldLayoutChg chg="delSp new mod ord">
          <pc:chgData name="Saleha Malik" userId="9585abfa-ca57-48ae-b1f7-663e204bc8fb" providerId="ADAL" clId="{3019FDF8-B388-4679-AD3B-F1626210644D}" dt="2023-10-04T15:07:00.780" v="59" actId="6014"/>
          <pc:sldLayoutMkLst>
            <pc:docMk/>
            <pc:sldMasterMk cId="665813243" sldId="2147483653"/>
            <pc:sldLayoutMk cId="2706515996" sldId="2147483669"/>
          </pc:sldLayoutMkLst>
          <pc:spChg chg="del">
            <ac:chgData name="Saleha Malik" userId="9585abfa-ca57-48ae-b1f7-663e204bc8fb" providerId="ADAL" clId="{3019FDF8-B388-4679-AD3B-F1626210644D}" dt="2023-10-04T15:06:29.254" v="58" actId="478"/>
            <ac:spMkLst>
              <pc:docMk/>
              <pc:sldMasterMk cId="665813243" sldId="2147483653"/>
              <pc:sldLayoutMk cId="2706515996" sldId="2147483669"/>
              <ac:spMk id="2" creationId="{6592EE25-EC38-BA81-4C73-E281280C39E6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51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C9C425-C295-0A4E-6B19-7EC9C6255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4630398" cy="822959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8D7379-BB64-27FC-B3CB-E892002E7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289" y="1842136"/>
            <a:ext cx="12960807" cy="45548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6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C9C425-C295-0A4E-6B19-7EC9C6255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630400" cy="822959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8D7379-BB64-27FC-B3CB-E892002E7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290" y="1842136"/>
            <a:ext cx="6356986" cy="45548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3803A1A-0F83-9749-F76C-8BE3953917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98265" y="1842136"/>
            <a:ext cx="6356986" cy="45548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7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09157C-4CD9-316A-80D3-878686E3D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630400" cy="822959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7DBB4E7-BB07-3718-D331-42FFAE3E89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900" y="1851660"/>
            <a:ext cx="4259580" cy="4564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11F057EB-EE25-6882-B536-628EAB7712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66360" y="1851660"/>
            <a:ext cx="4259580" cy="4564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4853E96-4ED9-ED7D-D797-132E06BEFD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8820" y="4183382"/>
            <a:ext cx="4259580" cy="223265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CE9E4E9-11FC-F857-16F9-51A0B32F10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08820" y="1851661"/>
            <a:ext cx="4259580" cy="223265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8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52B32E9-E4CA-9805-10F3-D8E2D0BF6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630400" cy="8229599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0B2CC05-1CD0-9A42-9609-2CF3614633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7240" y="1842136"/>
            <a:ext cx="3436620" cy="2194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E074E65-439D-3809-B35D-D44F54E603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58640" y="1842136"/>
            <a:ext cx="3436620" cy="2194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562A959-542B-1526-5030-D72EBC4FB2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7240" y="4175760"/>
            <a:ext cx="2278380" cy="22117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2ACBBFAF-CA98-5C4F-4C00-E132532DB2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54680" y="4175760"/>
            <a:ext cx="2278380" cy="22117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8544A76-56BB-A5A8-AF69-82AAF03E88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2120" y="4175760"/>
            <a:ext cx="2278380" cy="22117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EA6549E-FD89-D0BC-E6E9-B38F000F6F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5280" y="1842136"/>
            <a:ext cx="3436620" cy="45453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A554FE5-70D3-B336-622D-2E1B36F3A8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551920" y="1842136"/>
            <a:ext cx="2575560" cy="16097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A00A3AE-F6BE-9D5E-B418-7C438E6730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551920" y="3611880"/>
            <a:ext cx="2575560" cy="27755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8FA9C8-744C-823D-2204-C394072688E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1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5" r:id="rId3"/>
    <p:sldLayoutId id="2147483666" r:id="rId4"/>
    <p:sldLayoutId id="2147483667" r:id="rId5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20617F-31C1-1B59-19A4-2D11E161A1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7745" y="2144055"/>
            <a:ext cx="1316841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to Create a Collage: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Select any slide from the presentation depending on the number of photos you would like to insert.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Click on the “Pictures” icon at the center of each box to drop in a photo.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Once all photos have been added, save your collage using the below steps: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400" dirty="0"/>
              <a:t>Make sure your collage slide is selected. This means it should be the slide on your screen.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400" dirty="0"/>
              <a:t>File &gt; Save As &gt; PNG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400" dirty="0"/>
              <a:t>Select “Just this slide.”</a:t>
            </a:r>
          </a:p>
        </p:txBody>
      </p:sp>
    </p:spTree>
    <p:extLst>
      <p:ext uri="{BB962C8B-B14F-4D97-AF65-F5344CB8AC3E}">
        <p14:creationId xmlns:p14="http://schemas.microsoft.com/office/powerpoint/2010/main" val="385304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85E44-5240-C244-23AD-F1AD5BFA37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2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6EB86F0-30D7-D256-D0EA-C3168083CE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2A0948-A8BA-0165-72AD-BBBF434B6D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6885674-022F-09D0-23A9-9874F0941C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69C8-90E5-580E-7774-7960A43389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C5B90F-9BD7-8E2F-AFFD-F6F7C6027E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B9FE283-5795-6FBC-52E1-549A45F40D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08820" y="1851660"/>
            <a:ext cx="4259580" cy="21945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3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C64706F-FEB2-012B-3716-119DF94EB7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DEED65-E250-DCC2-03A0-9A871B7067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22F5838-50CE-0AE4-F23A-2113354DD5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DD37F1-890D-B6AC-A464-2CA9F81582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4B156C4-E594-66CD-7593-86B53E5224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D6DE18-5EAC-9856-231F-4424DC867C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58DEC3-AAD2-ADBA-5F08-23990421D4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23C875-7FDB-83FA-D68F-DE3B9BA971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92905"/>
      </p:ext>
    </p:extLst>
  </p:cSld>
  <p:clrMapOvr>
    <a:masterClrMapping/>
  </p:clrMapOvr>
</p:sld>
</file>

<file path=ppt/theme/theme1.xml><?xml version="1.0" encoding="utf-8"?>
<a:theme xmlns:a="http://schemas.openxmlformats.org/drawingml/2006/main" name="Fall 2023 Event Coll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3F29B4-445E-440A-A7A3-0D3502268D1C}"/>
</file>

<file path=customXml/itemProps2.xml><?xml version="1.0" encoding="utf-8"?>
<ds:datastoreItem xmlns:ds="http://schemas.openxmlformats.org/officeDocument/2006/customXml" ds:itemID="{07D7D795-6EAC-4830-A54A-65A95A929922}"/>
</file>

<file path=customXml/itemProps3.xml><?xml version="1.0" encoding="utf-8"?>
<ds:datastoreItem xmlns:ds="http://schemas.openxmlformats.org/officeDocument/2006/customXml" ds:itemID="{EB2E9564-56DA-4CA0-A80F-76048B1ED31E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</TotalTime>
  <Words>89</Words>
  <Application>Microsoft Office PowerPoint</Application>
  <PresentationFormat>Custom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Fall 2023 Event Collage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Annalisa Cardarelli</dc:creator>
  <cp:lastModifiedBy>Saleha Malik</cp:lastModifiedBy>
  <cp:revision>4</cp:revision>
  <dcterms:created xsi:type="dcterms:W3CDTF">2023-08-18T16:32:22Z</dcterms:created>
  <dcterms:modified xsi:type="dcterms:W3CDTF">2023-10-04T15:17:55Z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</Properties>
</file>