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sldIdLst>
    <p:sldId id="265" r:id="rId4"/>
    <p:sldId id="266" r:id="rId5"/>
    <p:sldId id="261" r:id="rId6"/>
    <p:sldId id="262" r:id="rId7"/>
    <p:sldId id="263" r:id="rId8"/>
    <p:sldId id="264" r:id="rId9"/>
  </p:sldIdLst>
  <p:sldSz cx="13716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296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eha Malik" userId="9585abfa-ca57-48ae-b1f7-663e204bc8fb" providerId="ADAL" clId="{3E17CF7F-6DE6-464D-A64E-C67F6BD0B21B}"/>
    <pc:docChg chg="undo custSel addSld modSld addMainMaster delMainMaster modMainMaster">
      <pc:chgData name="Saleha Malik" userId="9585abfa-ca57-48ae-b1f7-663e204bc8fb" providerId="ADAL" clId="{3E17CF7F-6DE6-464D-A64E-C67F6BD0B21B}" dt="2023-10-04T15:17:14.035" v="57" actId="680"/>
      <pc:docMkLst>
        <pc:docMk/>
      </pc:docMkLst>
      <pc:sldChg chg="addSp modSp mod">
        <pc:chgData name="Saleha Malik" userId="9585abfa-ca57-48ae-b1f7-663e204bc8fb" providerId="ADAL" clId="{3E17CF7F-6DE6-464D-A64E-C67F6BD0B21B}" dt="2023-10-04T15:17:05.776" v="56" actId="34135"/>
        <pc:sldMkLst>
          <pc:docMk/>
          <pc:sldMk cId="3835414779" sldId="265"/>
        </pc:sldMkLst>
        <pc:spChg chg="add mod">
          <ac:chgData name="Saleha Malik" userId="9585abfa-ca57-48ae-b1f7-663e204bc8fb" providerId="ADAL" clId="{3E17CF7F-6DE6-464D-A64E-C67F6BD0B21B}" dt="2023-10-04T15:17:05.776" v="56" actId="34135"/>
          <ac:spMkLst>
            <pc:docMk/>
            <pc:sldMk cId="3835414779" sldId="265"/>
            <ac:spMk id="2" creationId="{DE90759C-6129-F586-0C89-C4A781A27902}"/>
          </ac:spMkLst>
        </pc:spChg>
      </pc:sldChg>
      <pc:sldChg chg="new">
        <pc:chgData name="Saleha Malik" userId="9585abfa-ca57-48ae-b1f7-663e204bc8fb" providerId="ADAL" clId="{3E17CF7F-6DE6-464D-A64E-C67F6BD0B21B}" dt="2023-10-04T15:17:14.035" v="57" actId="680"/>
        <pc:sldMkLst>
          <pc:docMk/>
          <pc:sldMk cId="1011332158" sldId="266"/>
        </pc:sldMkLst>
      </pc:sldChg>
      <pc:sldMasterChg chg="addSp delSp modSp mod modSldLayout">
        <pc:chgData name="Saleha Malik" userId="9585abfa-ca57-48ae-b1f7-663e204bc8fb" providerId="ADAL" clId="{3E17CF7F-6DE6-464D-A64E-C67F6BD0B21B}" dt="2023-10-04T15:15:09.893" v="26" actId="6014"/>
        <pc:sldMasterMkLst>
          <pc:docMk/>
          <pc:sldMasterMk cId="3418373459" sldId="2147483660"/>
        </pc:sldMasterMkLst>
        <pc:spChg chg="del">
          <ac:chgData name="Saleha Malik" userId="9585abfa-ca57-48ae-b1f7-663e204bc8fb" providerId="ADAL" clId="{3E17CF7F-6DE6-464D-A64E-C67F6BD0B21B}" dt="2023-10-04T15:11:34.248" v="0" actId="478"/>
          <ac:spMkLst>
            <pc:docMk/>
            <pc:sldMasterMk cId="3418373459" sldId="2147483660"/>
            <ac:spMk id="2" creationId="{00000000-0000-0000-0000-000000000000}"/>
          </ac:spMkLst>
        </pc:spChg>
        <pc:spChg chg="del">
          <ac:chgData name="Saleha Malik" userId="9585abfa-ca57-48ae-b1f7-663e204bc8fb" providerId="ADAL" clId="{3E17CF7F-6DE6-464D-A64E-C67F6BD0B21B}" dt="2023-10-04T15:11:35.079" v="1" actId="478"/>
          <ac:spMkLst>
            <pc:docMk/>
            <pc:sldMasterMk cId="3418373459" sldId="2147483660"/>
            <ac:spMk id="3" creationId="{00000000-0000-0000-0000-000000000000}"/>
          </ac:spMkLst>
        </pc:spChg>
        <pc:spChg chg="del">
          <ac:chgData name="Saleha Malik" userId="9585abfa-ca57-48ae-b1f7-663e204bc8fb" providerId="ADAL" clId="{3E17CF7F-6DE6-464D-A64E-C67F6BD0B21B}" dt="2023-10-04T15:11:35.874" v="2" actId="478"/>
          <ac:spMkLst>
            <pc:docMk/>
            <pc:sldMasterMk cId="3418373459" sldId="2147483660"/>
            <ac:spMk id="4" creationId="{00000000-0000-0000-0000-000000000000}"/>
          </ac:spMkLst>
        </pc:spChg>
        <pc:spChg chg="del">
          <ac:chgData name="Saleha Malik" userId="9585abfa-ca57-48ae-b1f7-663e204bc8fb" providerId="ADAL" clId="{3E17CF7F-6DE6-464D-A64E-C67F6BD0B21B}" dt="2023-10-04T15:11:38.328" v="3" actId="478"/>
          <ac:spMkLst>
            <pc:docMk/>
            <pc:sldMasterMk cId="3418373459" sldId="2147483660"/>
            <ac:spMk id="5" creationId="{00000000-0000-0000-0000-000000000000}"/>
          </ac:spMkLst>
        </pc:spChg>
        <pc:spChg chg="del">
          <ac:chgData name="Saleha Malik" userId="9585abfa-ca57-48ae-b1f7-663e204bc8fb" providerId="ADAL" clId="{3E17CF7F-6DE6-464D-A64E-C67F6BD0B21B}" dt="2023-10-04T15:11:38.934" v="4" actId="478"/>
          <ac:spMkLst>
            <pc:docMk/>
            <pc:sldMasterMk cId="3418373459" sldId="2147483660"/>
            <ac:spMk id="6" creationId="{00000000-0000-0000-0000-000000000000}"/>
          </ac:spMkLst>
        </pc:spChg>
        <pc:picChg chg="add mod">
          <ac:chgData name="Saleha Malik" userId="9585abfa-ca57-48ae-b1f7-663e204bc8fb" providerId="ADAL" clId="{3E17CF7F-6DE6-464D-A64E-C67F6BD0B21B}" dt="2023-10-04T15:11:46.263" v="5" actId="931"/>
          <ac:picMkLst>
            <pc:docMk/>
            <pc:sldMasterMk cId="3418373459" sldId="2147483660"/>
            <ac:picMk id="8" creationId="{B7E32C73-2B31-5D32-5869-434B488B2F55}"/>
          </ac:picMkLst>
        </pc:picChg>
        <pc:sldLayoutChg chg="modSp mod">
          <pc:chgData name="Saleha Malik" userId="9585abfa-ca57-48ae-b1f7-663e204bc8fb" providerId="ADAL" clId="{3E17CF7F-6DE6-464D-A64E-C67F6BD0B21B}" dt="2023-10-04T15:14:38.356" v="23" actId="6014"/>
          <pc:sldLayoutMkLst>
            <pc:docMk/>
            <pc:sldMasterMk cId="3418373459" sldId="2147483660"/>
            <pc:sldLayoutMk cId="3638936447" sldId="2147483661"/>
          </pc:sldLayoutMkLst>
          <pc:picChg chg="mod">
            <ac:chgData name="Saleha Malik" userId="9585abfa-ca57-48ae-b1f7-663e204bc8fb" providerId="ADAL" clId="{3E17CF7F-6DE6-464D-A64E-C67F6BD0B21B}" dt="2023-10-04T15:12:01.507" v="7" actId="14826"/>
            <ac:picMkLst>
              <pc:docMk/>
              <pc:sldMasterMk cId="3418373459" sldId="2147483660"/>
              <pc:sldLayoutMk cId="3638936447" sldId="2147483661"/>
              <ac:picMk id="7" creationId="{123BA50A-58BF-D01D-2ED8-8DC9C5359EBA}"/>
            </ac:picMkLst>
          </pc:picChg>
        </pc:sldLayoutChg>
        <pc:sldLayoutChg chg="modSp mod">
          <pc:chgData name="Saleha Malik" userId="9585abfa-ca57-48ae-b1f7-663e204bc8fb" providerId="ADAL" clId="{3E17CF7F-6DE6-464D-A64E-C67F6BD0B21B}" dt="2023-10-04T15:14:43.431" v="24" actId="6014"/>
          <pc:sldLayoutMkLst>
            <pc:docMk/>
            <pc:sldMasterMk cId="3418373459" sldId="2147483660"/>
            <pc:sldLayoutMk cId="3510194308" sldId="2147483662"/>
          </pc:sldLayoutMkLst>
          <pc:picChg chg="mod">
            <ac:chgData name="Saleha Malik" userId="9585abfa-ca57-48ae-b1f7-663e204bc8fb" providerId="ADAL" clId="{3E17CF7F-6DE6-464D-A64E-C67F6BD0B21B}" dt="2023-10-04T15:12:07.852" v="8" actId="14826"/>
            <ac:picMkLst>
              <pc:docMk/>
              <pc:sldMasterMk cId="3418373459" sldId="2147483660"/>
              <pc:sldLayoutMk cId="3510194308" sldId="2147483662"/>
              <ac:picMk id="7" creationId="{907F13E7-E3A2-C837-5A8A-5FA5353B17FD}"/>
            </ac:picMkLst>
          </pc:picChg>
        </pc:sldLayoutChg>
        <pc:sldLayoutChg chg="modSp mod">
          <pc:chgData name="Saleha Malik" userId="9585abfa-ca57-48ae-b1f7-663e204bc8fb" providerId="ADAL" clId="{3E17CF7F-6DE6-464D-A64E-C67F6BD0B21B}" dt="2023-10-04T15:14:57.281" v="25" actId="6014"/>
          <pc:sldLayoutMkLst>
            <pc:docMk/>
            <pc:sldMasterMk cId="3418373459" sldId="2147483660"/>
            <pc:sldLayoutMk cId="106621616" sldId="2147483663"/>
          </pc:sldLayoutMkLst>
          <pc:picChg chg="mod">
            <ac:chgData name="Saleha Malik" userId="9585abfa-ca57-48ae-b1f7-663e204bc8fb" providerId="ADAL" clId="{3E17CF7F-6DE6-464D-A64E-C67F6BD0B21B}" dt="2023-10-04T15:12:21.847" v="11" actId="14826"/>
            <ac:picMkLst>
              <pc:docMk/>
              <pc:sldMasterMk cId="3418373459" sldId="2147483660"/>
              <pc:sldLayoutMk cId="106621616" sldId="2147483663"/>
              <ac:picMk id="7" creationId="{302D465C-E3C1-A7CD-E114-106EC1FB507F}"/>
            </ac:picMkLst>
          </pc:picChg>
        </pc:sldLayoutChg>
        <pc:sldLayoutChg chg="modSp mod">
          <pc:chgData name="Saleha Malik" userId="9585abfa-ca57-48ae-b1f7-663e204bc8fb" providerId="ADAL" clId="{3E17CF7F-6DE6-464D-A64E-C67F6BD0B21B}" dt="2023-10-04T15:15:09.893" v="26" actId="6014"/>
          <pc:sldLayoutMkLst>
            <pc:docMk/>
            <pc:sldMasterMk cId="3418373459" sldId="2147483660"/>
            <pc:sldLayoutMk cId="663547808" sldId="2147483664"/>
          </pc:sldLayoutMkLst>
          <pc:picChg chg="mod">
            <ac:chgData name="Saleha Malik" userId="9585abfa-ca57-48ae-b1f7-663e204bc8fb" providerId="ADAL" clId="{3E17CF7F-6DE6-464D-A64E-C67F6BD0B21B}" dt="2023-10-04T15:12:27.682" v="12" actId="14826"/>
            <ac:picMkLst>
              <pc:docMk/>
              <pc:sldMasterMk cId="3418373459" sldId="2147483660"/>
              <pc:sldLayoutMk cId="663547808" sldId="2147483664"/>
              <ac:picMk id="8" creationId="{F924B52F-7EF1-A573-0105-D439FADBCC3D}"/>
            </ac:picMkLst>
          </pc:picChg>
        </pc:sldLayoutChg>
        <pc:sldLayoutChg chg="addSp modSp mod">
          <pc:chgData name="Saleha Malik" userId="9585abfa-ca57-48ae-b1f7-663e204bc8fb" providerId="ADAL" clId="{3E17CF7F-6DE6-464D-A64E-C67F6BD0B21B}" dt="2023-10-04T15:14:23.494" v="22" actId="6014"/>
          <pc:sldLayoutMkLst>
            <pc:docMk/>
            <pc:sldMasterMk cId="3418373459" sldId="2147483660"/>
            <pc:sldLayoutMk cId="1013125161" sldId="2147483665"/>
          </pc:sldLayoutMkLst>
          <pc:spChg chg="add mod">
            <ac:chgData name="Saleha Malik" userId="9585abfa-ca57-48ae-b1f7-663e204bc8fb" providerId="ADAL" clId="{3E17CF7F-6DE6-464D-A64E-C67F6BD0B21B}" dt="2023-10-04T15:14:13.510" v="21" actId="1076"/>
            <ac:spMkLst>
              <pc:docMk/>
              <pc:sldMasterMk cId="3418373459" sldId="2147483660"/>
              <pc:sldLayoutMk cId="1013125161" sldId="2147483665"/>
              <ac:spMk id="2" creationId="{427DAEE2-C153-31D3-7E53-3CAA96E702B4}"/>
            </ac:spMkLst>
          </pc:spChg>
          <pc:picChg chg="mod">
            <ac:chgData name="Saleha Malik" userId="9585abfa-ca57-48ae-b1f7-663e204bc8fb" providerId="ADAL" clId="{3E17CF7F-6DE6-464D-A64E-C67F6BD0B21B}" dt="2023-10-04T15:11:54.921" v="6" actId="14826"/>
            <ac:picMkLst>
              <pc:docMk/>
              <pc:sldMasterMk cId="3418373459" sldId="2147483660"/>
              <pc:sldLayoutMk cId="1013125161" sldId="2147483665"/>
              <ac:picMk id="5" creationId="{1A9F3384-1CDB-A419-61D7-D18C6512F43D}"/>
            </ac:picMkLst>
          </pc:picChg>
        </pc:sldLayoutChg>
      </pc:sldMasterChg>
      <pc:sldMasterChg chg="new del mod addSldLayout delSldLayout">
        <pc:chgData name="Saleha Malik" userId="9585abfa-ca57-48ae-b1f7-663e204bc8fb" providerId="ADAL" clId="{3E17CF7F-6DE6-464D-A64E-C67F6BD0B21B}" dt="2023-10-04T15:13:19.457" v="14" actId="6938"/>
        <pc:sldMasterMkLst>
          <pc:docMk/>
          <pc:sldMasterMk cId="1598097147" sldId="2147483666"/>
        </pc:sldMasterMkLst>
        <pc:sldLayoutChg chg="new del replId">
          <pc:chgData name="Saleha Malik" userId="9585abfa-ca57-48ae-b1f7-663e204bc8fb" providerId="ADAL" clId="{3E17CF7F-6DE6-464D-A64E-C67F6BD0B21B}" dt="2023-10-04T15:13:19.457" v="14" actId="6938"/>
          <pc:sldLayoutMkLst>
            <pc:docMk/>
            <pc:sldMasterMk cId="1598097147" sldId="2147483666"/>
            <pc:sldLayoutMk cId="1912510428" sldId="2147483667"/>
          </pc:sldLayoutMkLst>
        </pc:sldLayoutChg>
        <pc:sldLayoutChg chg="new del replId">
          <pc:chgData name="Saleha Malik" userId="9585abfa-ca57-48ae-b1f7-663e204bc8fb" providerId="ADAL" clId="{3E17CF7F-6DE6-464D-A64E-C67F6BD0B21B}" dt="2023-10-04T15:13:19.457" v="14" actId="6938"/>
          <pc:sldLayoutMkLst>
            <pc:docMk/>
            <pc:sldMasterMk cId="1598097147" sldId="2147483666"/>
            <pc:sldLayoutMk cId="3678232303" sldId="2147483668"/>
          </pc:sldLayoutMkLst>
        </pc:sldLayoutChg>
        <pc:sldLayoutChg chg="new del replId">
          <pc:chgData name="Saleha Malik" userId="9585abfa-ca57-48ae-b1f7-663e204bc8fb" providerId="ADAL" clId="{3E17CF7F-6DE6-464D-A64E-C67F6BD0B21B}" dt="2023-10-04T15:13:19.457" v="14" actId="6938"/>
          <pc:sldLayoutMkLst>
            <pc:docMk/>
            <pc:sldMasterMk cId="1598097147" sldId="2147483666"/>
            <pc:sldLayoutMk cId="2706706742" sldId="2147483669"/>
          </pc:sldLayoutMkLst>
        </pc:sldLayoutChg>
        <pc:sldLayoutChg chg="new del replId">
          <pc:chgData name="Saleha Malik" userId="9585abfa-ca57-48ae-b1f7-663e204bc8fb" providerId="ADAL" clId="{3E17CF7F-6DE6-464D-A64E-C67F6BD0B21B}" dt="2023-10-04T15:13:19.457" v="14" actId="6938"/>
          <pc:sldLayoutMkLst>
            <pc:docMk/>
            <pc:sldMasterMk cId="1598097147" sldId="2147483666"/>
            <pc:sldLayoutMk cId="3355097309" sldId="2147483670"/>
          </pc:sldLayoutMkLst>
        </pc:sldLayoutChg>
        <pc:sldLayoutChg chg="new del replId">
          <pc:chgData name="Saleha Malik" userId="9585abfa-ca57-48ae-b1f7-663e204bc8fb" providerId="ADAL" clId="{3E17CF7F-6DE6-464D-A64E-C67F6BD0B21B}" dt="2023-10-04T15:13:19.457" v="14" actId="6938"/>
          <pc:sldLayoutMkLst>
            <pc:docMk/>
            <pc:sldMasterMk cId="1598097147" sldId="2147483666"/>
            <pc:sldLayoutMk cId="1293323276" sldId="2147483671"/>
          </pc:sldLayoutMkLst>
        </pc:sldLayoutChg>
        <pc:sldLayoutChg chg="new del replId">
          <pc:chgData name="Saleha Malik" userId="9585abfa-ca57-48ae-b1f7-663e204bc8fb" providerId="ADAL" clId="{3E17CF7F-6DE6-464D-A64E-C67F6BD0B21B}" dt="2023-10-04T15:13:19.457" v="14" actId="6938"/>
          <pc:sldLayoutMkLst>
            <pc:docMk/>
            <pc:sldMasterMk cId="1598097147" sldId="2147483666"/>
            <pc:sldLayoutMk cId="708111668" sldId="2147483672"/>
          </pc:sldLayoutMkLst>
        </pc:sldLayoutChg>
        <pc:sldLayoutChg chg="new del replId">
          <pc:chgData name="Saleha Malik" userId="9585abfa-ca57-48ae-b1f7-663e204bc8fb" providerId="ADAL" clId="{3E17CF7F-6DE6-464D-A64E-C67F6BD0B21B}" dt="2023-10-04T15:13:19.457" v="14" actId="6938"/>
          <pc:sldLayoutMkLst>
            <pc:docMk/>
            <pc:sldMasterMk cId="1598097147" sldId="2147483666"/>
            <pc:sldLayoutMk cId="997104523" sldId="2147483673"/>
          </pc:sldLayoutMkLst>
        </pc:sldLayoutChg>
        <pc:sldLayoutChg chg="new del replId">
          <pc:chgData name="Saleha Malik" userId="9585abfa-ca57-48ae-b1f7-663e204bc8fb" providerId="ADAL" clId="{3E17CF7F-6DE6-464D-A64E-C67F6BD0B21B}" dt="2023-10-04T15:13:19.457" v="14" actId="6938"/>
          <pc:sldLayoutMkLst>
            <pc:docMk/>
            <pc:sldMasterMk cId="1598097147" sldId="2147483666"/>
            <pc:sldLayoutMk cId="1412465939" sldId="2147483674"/>
          </pc:sldLayoutMkLst>
        </pc:sldLayoutChg>
        <pc:sldLayoutChg chg="new del replId">
          <pc:chgData name="Saleha Malik" userId="9585abfa-ca57-48ae-b1f7-663e204bc8fb" providerId="ADAL" clId="{3E17CF7F-6DE6-464D-A64E-C67F6BD0B21B}" dt="2023-10-04T15:13:19.457" v="14" actId="6938"/>
          <pc:sldLayoutMkLst>
            <pc:docMk/>
            <pc:sldMasterMk cId="1598097147" sldId="2147483666"/>
            <pc:sldLayoutMk cId="2615902907" sldId="2147483675"/>
          </pc:sldLayoutMkLst>
        </pc:sldLayoutChg>
        <pc:sldLayoutChg chg="new del replId">
          <pc:chgData name="Saleha Malik" userId="9585abfa-ca57-48ae-b1f7-663e204bc8fb" providerId="ADAL" clId="{3E17CF7F-6DE6-464D-A64E-C67F6BD0B21B}" dt="2023-10-04T15:13:19.457" v="14" actId="6938"/>
          <pc:sldLayoutMkLst>
            <pc:docMk/>
            <pc:sldMasterMk cId="1598097147" sldId="2147483666"/>
            <pc:sldLayoutMk cId="2729643557" sldId="2147483676"/>
          </pc:sldLayoutMkLst>
        </pc:sldLayoutChg>
        <pc:sldLayoutChg chg="new del replId">
          <pc:chgData name="Saleha Malik" userId="9585abfa-ca57-48ae-b1f7-663e204bc8fb" providerId="ADAL" clId="{3E17CF7F-6DE6-464D-A64E-C67F6BD0B21B}" dt="2023-10-04T15:13:19.457" v="14" actId="6938"/>
          <pc:sldLayoutMkLst>
            <pc:docMk/>
            <pc:sldMasterMk cId="1598097147" sldId="2147483666"/>
            <pc:sldLayoutMk cId="1809072294" sldId="2147483677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9F3384-1CDB-A419-61D7-D18C6512F4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427DAEE2-C153-31D3-7E53-3CAA96E702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3615" y="3053419"/>
            <a:ext cx="12468770" cy="730186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125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3BA50A-58BF-D01D-2ED8-8DC9C5359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9AFE7B-3724-546B-8724-036E41DCB5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5663" y="2903538"/>
            <a:ext cx="5878512" cy="75755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ABA654A-AD7A-8197-A602-7F874C44FB6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96113" y="2903538"/>
            <a:ext cx="5878512" cy="37004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33D19014-5E78-DA58-3228-8AF7E5BE67A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96113" y="6778626"/>
            <a:ext cx="5878512" cy="37004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36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7F13E7-E3A2-C837-5A8A-5FA5353B17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7DEA2A6D-1459-F106-CED5-1666F0394B7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2013" y="6743699"/>
            <a:ext cx="5865812" cy="37977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C62E80DE-88DA-73F3-CCAF-EBAC67D11C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88177" y="6743698"/>
            <a:ext cx="5865812" cy="37977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2BB063CA-DAAC-CD32-317B-8A8128B3EFF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88177" y="2854879"/>
            <a:ext cx="5865812" cy="37977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ED95BBB1-C9C4-DD7D-8565-0FC8AFE53A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2013" y="2854878"/>
            <a:ext cx="5865812" cy="37977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9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02D465C-E3C1-A7CD-E114-106EC1FB50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125A0F2-072A-C304-7685-DCFE9B10DF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2013" y="2898775"/>
            <a:ext cx="5745162" cy="36750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0AA7102-4967-F675-43CA-319C87D8C6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58000" y="2898775"/>
            <a:ext cx="5745162" cy="36750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0A594FB-EBE5-0FFC-1093-4F40371EEC6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2013" y="6791324"/>
            <a:ext cx="3795712" cy="36750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920F0D66-0538-D16C-1C03-6BBD5EEF8E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33938" y="6791324"/>
            <a:ext cx="3795712" cy="36750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9A3EFB58-4786-432C-A0D6-C93B2A3A08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07450" y="6791323"/>
            <a:ext cx="3795712" cy="36750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1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24B52F-7EF1-A573-0105-D439FADBCC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618931-A99B-FD29-A637-298A72F529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7564" y="2895918"/>
            <a:ext cx="2294255" cy="30781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1E81E55C-EE02-332C-BBC7-BDB2C4C132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67404" y="2895918"/>
            <a:ext cx="2294255" cy="30781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CF568B6-3835-38BD-E95A-C89CCE4363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200" y="6202363"/>
            <a:ext cx="4860925" cy="43132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529BB7F-4448-E303-C4BD-580D183327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05500" y="8105775"/>
            <a:ext cx="2200275" cy="24098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ED517A59-27CA-0A58-FC4D-6CF599822D5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47075" y="8105774"/>
            <a:ext cx="2200275" cy="24098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E774CF95-A3D8-9497-3416-7237A6D7AAC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788650" y="8105774"/>
            <a:ext cx="2200275" cy="24098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6EDF4E9-B9E1-1D27-F6EC-F6A480FC03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05500" y="2895600"/>
            <a:ext cx="3438525" cy="4953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Picture Placeholder 19">
            <a:extLst>
              <a:ext uri="{FF2B5EF4-FFF2-40B4-BE49-F238E27FC236}">
                <a16:creationId xmlns:a16="http://schemas.microsoft.com/office/drawing/2014/main" id="{0CE74BEB-D2F7-A361-A654-375233C7BE7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550400" y="2895600"/>
            <a:ext cx="3438525" cy="4953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47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rectangular frame with a black background&#10;&#10;Description automatically generated">
            <a:extLst>
              <a:ext uri="{FF2B5EF4-FFF2-40B4-BE49-F238E27FC236}">
                <a16:creationId xmlns:a16="http://schemas.microsoft.com/office/drawing/2014/main" id="{B7E32C73-2B31-5D32-5869-434B488B2F5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7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1" r:id="rId2"/>
    <p:sldLayoutId id="2147483662" r:id="rId3"/>
    <p:sldLayoutId id="2147483663" r:id="rId4"/>
    <p:sldLayoutId id="2147483664" r:id="rId5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90759C-6129-F586-0C89-C4A781A2790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10250" y="3323150"/>
            <a:ext cx="11514623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How to Create a Collage: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Select any slide from the presentation depending on the number of photos you would like to insert.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Click on the “Pictures” icon at the center of each box to drop in a photo.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Once all photos have been added, save your collage using the below steps: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sz="2800" dirty="0"/>
              <a:t>Make sure your collage slide is selected. This means it should be the slide on your screen.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sz="2800" dirty="0"/>
              <a:t>File &gt; Save As &gt; PNG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sz="2800" dirty="0"/>
              <a:t>Select “Just this slide.”</a:t>
            </a:r>
          </a:p>
        </p:txBody>
      </p:sp>
    </p:spTree>
    <p:extLst>
      <p:ext uri="{BB962C8B-B14F-4D97-AF65-F5344CB8AC3E}">
        <p14:creationId xmlns:p14="http://schemas.microsoft.com/office/powerpoint/2010/main" val="3835414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94FCB5B-7364-B204-0280-A2986FEEEC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32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9B8A493-3550-C8E4-3E7F-C48382882B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9CECC4-0EE8-4C88-7509-062A20861A7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8CDE129-8AB8-66F7-EBFD-7AA36FE68EE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80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2D8CCA4-6ED7-C2CE-147C-F8A7478C36B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23130F-F4A6-7BF4-2CA4-078B0AA3A3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7E0F030-AE21-344C-EF46-23542CC9B9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CE1FEF6-CBEE-E383-18BA-6D638A973B8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10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591B4C3-8F40-D0B8-8D79-91DE3E3B034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CF3754-55BD-F7B3-68AA-A76A6090E5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7A63D27-E14C-18EC-25FF-502E0DA41CD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D233CD1-B432-DBE4-7BB6-5D9E27C578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AA11CB1-EB96-122F-6767-CC03B9E521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94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F0E6A7D-8C03-52B8-A43E-1A5632DB20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A3738B-8FC1-21CB-C54E-54FFF736D1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5E90869-C593-2426-853B-899DAEC1F2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179EF26-BED2-C9EB-AFFC-A66010430F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A75FDE6-363F-E107-D883-76F813DAAE5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8C9E42B-AA9D-575C-1974-54F53E97D9E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8801E4F-A263-1E12-A32E-C6BE4C0BCE5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A239182-91D8-E89F-E5E3-BC17F9D21EF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23404"/>
      </p:ext>
    </p:extLst>
  </p:cSld>
  <p:clrMapOvr>
    <a:masterClrMapping/>
  </p:clrMapOvr>
</p:sld>
</file>

<file path=ppt/theme/theme1.xml><?xml version="1.0" encoding="utf-8"?>
<a:theme xmlns:a="http://schemas.openxmlformats.org/drawingml/2006/main" name="Fall 2023 Event Collag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5224FCC8912C45BE58CA545DDBF1E3" ma:contentTypeVersion="18" ma:contentTypeDescription="Create a new document." ma:contentTypeScope="" ma:versionID="981f37524faf17438cb89e1f18743748">
  <xsd:schema xmlns:xsd="http://www.w3.org/2001/XMLSchema" xmlns:xs="http://www.w3.org/2001/XMLSchema" xmlns:p="http://schemas.microsoft.com/office/2006/metadata/properties" xmlns:ns2="3f7618e6-5517-4e63-bf74-dbd986e4eacd" xmlns:ns3="8dd4dade-ae78-4d25-8529-bd115ce76263" targetNamespace="http://schemas.microsoft.com/office/2006/metadata/properties" ma:root="true" ma:fieldsID="b8cc7738ba4160bc4eb635a0abeea24f" ns2:_="" ns3:_="">
    <xsd:import namespace="3f7618e6-5517-4e63-bf74-dbd986e4eacd"/>
    <xsd:import namespace="8dd4dade-ae78-4d25-8529-bd115ce762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7618e6-5517-4e63-bf74-dbd986e4ea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e65169a-2806-423d-ad31-843ba6fa51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4dade-ae78-4d25-8529-bd115ce7626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934f832-08a6-4f30-a172-f3c5f6bf1e84}" ma:internalName="TaxCatchAll" ma:showField="CatchAllData" ma:web="8dd4dade-ae78-4d25-8529-bd115ce762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F0AAD8-D915-4890-A4FB-1319226BA5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25E971-AA3D-4E0E-A0CA-6113CE5B3C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7618e6-5517-4e63-bf74-dbd986e4eacd"/>
    <ds:schemaRef ds:uri="8dd4dade-ae78-4d25-8529-bd115ce762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97</TotalTime>
  <Words>89</Words>
  <Application>Microsoft Office PowerPoint</Application>
  <PresentationFormat>Custom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Fall 2023 Event Collage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Annalisa Cardarelli</dc:creator>
  <cp:lastModifiedBy>Saleha Malik</cp:lastModifiedBy>
  <cp:revision>6</cp:revision>
  <dcterms:created xsi:type="dcterms:W3CDTF">2023-08-18T16:32:22Z</dcterms:created>
  <dcterms:modified xsi:type="dcterms:W3CDTF">2023-10-04T15:17:35Z</dcterms:modified>
</cp:coreProperties>
</file>