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>
        <p:scale>
          <a:sx n="81" d="100"/>
          <a:sy n="81" d="100"/>
        </p:scale>
        <p:origin x="8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C1CDEE-1A76-DB87-55CA-DC2B7A1906FD}"/>
              </a:ext>
            </a:extLst>
          </p:cNvPr>
          <p:cNvSpPr txBox="1"/>
          <p:nvPr userDrawn="1"/>
        </p:nvSpPr>
        <p:spPr>
          <a:xfrm>
            <a:off x="661060" y="3805883"/>
            <a:ext cx="10869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Create a Collage:</a:t>
            </a:r>
          </a:p>
          <a:p>
            <a:endParaRPr lang="en-US" dirty="0"/>
          </a:p>
          <a:p>
            <a:pPr marL="742950" indent="-742950">
              <a:buAutoNum type="arabicPeriod"/>
            </a:pPr>
            <a:r>
              <a:rPr lang="en-US" dirty="0"/>
              <a:t>Select any slide from the presentation depending on the number of photos you would like to insert.</a:t>
            </a:r>
          </a:p>
          <a:p>
            <a:pPr marL="742950" indent="-742950">
              <a:buAutoNum type="arabicPeriod"/>
            </a:pPr>
            <a:r>
              <a:rPr lang="en-US" dirty="0"/>
              <a:t>Click on the “Insert Image” icon at the center of each box to drop in a photo.</a:t>
            </a:r>
          </a:p>
          <a:p>
            <a:pPr marL="742950" indent="-742950">
              <a:buAutoNum type="arabicPeriod"/>
            </a:pPr>
            <a:r>
              <a:rPr lang="en-US" dirty="0"/>
              <a:t>Once all photos have been added, save your collage using the below steps:</a:t>
            </a:r>
          </a:p>
          <a:p>
            <a:pPr marL="1809780" lvl="1" indent="-857250">
              <a:buFont typeface="+mj-lt"/>
              <a:buAutoNum type="romanLcPeriod"/>
            </a:pPr>
            <a:r>
              <a:rPr lang="en-US" dirty="0"/>
              <a:t>Make sure your collage slide is selected. This means it should be the slide on your screen.</a:t>
            </a:r>
          </a:p>
          <a:p>
            <a:pPr marL="1809780" lvl="1" indent="-857250">
              <a:buFont typeface="+mj-lt"/>
              <a:buAutoNum type="romanLcPeriod"/>
            </a:pPr>
            <a:r>
              <a:rPr lang="en-US" dirty="0"/>
              <a:t>File &gt; Save As &gt; PNG</a:t>
            </a:r>
          </a:p>
          <a:p>
            <a:pPr marL="1809780" lvl="1" indent="-857250">
              <a:buFont typeface="+mj-lt"/>
              <a:buAutoNum type="romanLcPeriod"/>
            </a:pPr>
            <a:r>
              <a:rPr lang="en-US" dirty="0"/>
              <a:t>Select “Just this slide.”</a:t>
            </a:r>
          </a:p>
        </p:txBody>
      </p:sp>
    </p:spTree>
    <p:extLst>
      <p:ext uri="{BB962C8B-B14F-4D97-AF65-F5344CB8AC3E}">
        <p14:creationId xmlns:p14="http://schemas.microsoft.com/office/powerpoint/2010/main" val="328418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4669-DC82-5072-44CD-CCD7477B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58E97-301A-18A8-1042-D8284ED14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16A9-7B11-021B-E443-9D14B773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4A5D0-BA35-1077-9291-3CA6A82B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B59F1-BAB1-B5B9-C4F2-C8E70830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56F62-8803-9306-71BE-8AFD7ECBE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A9892-AA3D-E399-802B-53BE48652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8BACA-81E0-7A86-3977-3CCC5607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CAB5-308A-AAFC-6EF3-2E41E3CD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58B2-C998-791D-F9FC-5672DB5A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F7DD40D-F017-975C-32CD-0821487902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478290" y="1752052"/>
            <a:ext cx="5458537" cy="33953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8757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6E2CE2A-5187-396B-1C41-E5FF9DD5433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5781" y="1783584"/>
            <a:ext cx="5095930" cy="3277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DEBF551-191B-1AC0-F968-1DC02BD9B5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374525" y="1780410"/>
            <a:ext cx="5095930" cy="3277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406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88DB4EE-623E-D275-9ED9-AAAA6CA51D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03760" y="1720521"/>
            <a:ext cx="2573447" cy="34032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0492096-F7E1-A090-888D-8C1FC5A3554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286071" y="1719481"/>
            <a:ext cx="2573447" cy="34032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C46E777-D43E-CE28-5ADD-74D4A393A5F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268382" y="1720520"/>
            <a:ext cx="2573447" cy="34032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38F0E65-A503-93BE-E647-192BF5A9425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58576" y="1719481"/>
            <a:ext cx="2573447" cy="34032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611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8DD880-C44F-8889-8C6F-54DE0E7C4B5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72229" y="1625930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CF9C55A-83E7-B34A-D340-CD756817B1E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270305" y="1625930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687C82-64A6-4DFF-D818-01DDC1E1BFBF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261541" y="1625930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5BAC4EF-8EA7-DDC3-5D01-C0A771AB1FE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51732" y="1625930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FC85E27-05D6-2FE5-718F-54DC7FEB82D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64796" y="3499945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792F21E-1035-3ED4-F69E-EBEB21EBA5A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52361" y="3499945"/>
            <a:ext cx="2691688" cy="1732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7433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7B3D4F1-4F82-7B8A-0E22-201FF5CB11C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50753" y="1702676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7CF4348-2F10-E878-E134-A85DCE73CFC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83291" y="1702676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DCCA74F-CE71-0CCC-C96A-1DAFB15901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15829" y="1702676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27B19E-2A15-E370-D877-8A4E479D288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48367" y="1702676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3247897-9FB4-680D-A4A5-7CD511D62F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0752" y="3612931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F0F4E6B-1F1F-C81F-1CE4-B36080F7E6B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383291" y="3612931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90089A7-9122-367E-210F-C7377C21745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5829" y="3612931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5F2311D-62D6-C2B9-DC43-169771164F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048366" y="3612931"/>
            <a:ext cx="2586585" cy="1663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4597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59A1A-DBFA-5ED1-75F7-56FA0E66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66F3C9-F812-CCF1-2F4B-A6654407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D0E07-90EA-0866-E2FA-25F94B6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2BC2-E194-F816-C106-A3A17327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26904-F760-B90E-F79D-1A10BA15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F5018-9722-5575-FB4D-0ACC75BC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5A160-EB27-44C5-B5A6-40BB58BF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DFD06-5076-B1A0-8AAC-858847E0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79392-55C7-DAED-22A1-2D7A2FEE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9BD5-1D72-9DC4-CD44-3D701FD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3080E-F7A3-C630-F574-9621A18A1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47111-26F5-77FA-10ED-F513D6BA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8CB9D-28CC-0034-E71A-E528045F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21A89-5D48-2DE9-7397-06AE1609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52F82-5A7B-A050-58C1-A70AEE7F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23F92-70B4-CBA4-86C7-2BDC72E7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FFA9B-CC17-017B-5697-E2DA3BD1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641CA-6E36-6B82-AA48-E6EBEBF0C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158ECE-859C-4762-A705-23B13667DCDB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A2BC-1C09-73C3-31CC-4A2E1E053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DAD95-99D7-E830-05B2-517714440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99D0BD-F97D-4BBB-AF85-75052C00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0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B334E11-39ED-BFA8-D88F-74A417D57BA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1B332A-A462-9669-17D7-A781145704C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33E35-2C40-B98F-6D3A-BAA9665AF325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5CA317-A9E4-B9CF-D587-D4D40897A89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74A02-E849-8DA8-4A3E-CF8B2B33EAA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3BA6CA-A99F-EA13-0FF1-423EEA040B4D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8B0D5E-EEAA-8788-5090-081246C656F1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05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9803A0-8C16-547E-F37E-425CF4A1552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BD6AE-A4BD-BD17-6779-BF997C9DA78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B37ABE-4B41-A3D8-0D9D-A1AB3BE3D323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B87C5-75A4-82F1-3190-BA7C903CA11E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59D28A-3B0A-69AC-B49F-A2F863B307E6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FACE3C-4243-1A50-6899-EB731F55A752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8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8B4683-F18D-074A-D553-6E74976CFD28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A9FC0-B5E1-1A82-C818-64B302D6AB96}"/>
              </a:ext>
            </a:extLst>
          </p:cNvPr>
          <p:cNvSpPr>
            <a:spLocks noGrp="1"/>
          </p:cNvSpPr>
          <p:nvPr>
            <p:ph type="pic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48FAAF-CD8E-95C8-6A16-B7C10457A4C7}"/>
              </a:ext>
            </a:extLst>
          </p:cNvPr>
          <p:cNvSpPr>
            <a:spLocks noGrp="1"/>
          </p:cNvSpPr>
          <p:nvPr>
            <p:ph type="pic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81C388-8055-4B60-18F8-DAF62E11C62F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053664-8734-5CB3-77BA-B22BF08CAA9E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99906E7-4FAE-8DA3-AAC0-D37193F252C5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996608-2956-F027-6D77-5F2E04AB1C00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58178E-6FF9-7455-10CE-8FBB9F2E9380}"/>
              </a:ext>
            </a:extLst>
          </p:cNvPr>
          <p:cNvSpPr>
            <a:spLocks noGrp="1"/>
          </p:cNvSpPr>
          <p:nvPr>
            <p:ph type="pic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9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9" ma:contentTypeDescription="Create a new document." ma:contentTypeScope="" ma:versionID="ad8a91e145f075f9290cb024d14467ee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89d12f5ab8156a6d1187115df6cd58de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638A39-B5EE-4F32-A0A9-F0B74C215781}"/>
</file>

<file path=customXml/itemProps2.xml><?xml version="1.0" encoding="utf-8"?>
<ds:datastoreItem xmlns:ds="http://schemas.openxmlformats.org/officeDocument/2006/customXml" ds:itemID="{FEAFAA5D-DB9B-40FE-B456-8D2C5328E39C}"/>
</file>

<file path=customXml/itemProps3.xml><?xml version="1.0" encoding="utf-8"?>
<ds:datastoreItem xmlns:ds="http://schemas.openxmlformats.org/officeDocument/2006/customXml" ds:itemID="{D9A8B459-8BA0-4241-BDE2-A01E986992CC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2025-04-17T13:52:16Z</dcterms:created>
  <dcterms:modified xsi:type="dcterms:W3CDTF">2025-04-17T14:07:04Z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</Properties>
</file>