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2" r:id="rId9"/>
  </p:sldIdLst>
  <p:sldSz cx="10287000" cy="12857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14DDB-898D-4CB4-934C-E9738B1CE5F3}" v="74" dt="2025-04-17T15:23:53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>
        <p:scale>
          <a:sx n="58" d="100"/>
          <a:sy n="58" d="100"/>
        </p:scale>
        <p:origin x="1304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72714DDB-898D-4CB4-934C-E9738B1CE5F3}"/>
    <pc:docChg chg="undo custSel addSld delSld modSld modMainMaster">
      <pc:chgData name="Emma Steinberg" userId="9af0fb35-e993-4777-b878-c9ff81dce0ca" providerId="ADAL" clId="{72714DDB-898D-4CB4-934C-E9738B1CE5F3}" dt="2025-04-17T15:24:20.537" v="270" actId="700"/>
      <pc:docMkLst>
        <pc:docMk/>
      </pc:docMkLst>
      <pc:sldChg chg="addSp delSp modSp add del mod modClrScheme chgLayout">
        <pc:chgData name="Emma Steinberg" userId="9af0fb35-e993-4777-b878-c9ff81dce0ca" providerId="ADAL" clId="{72714DDB-898D-4CB4-934C-E9738B1CE5F3}" dt="2025-04-17T15:22:34.695" v="223" actId="700"/>
        <pc:sldMkLst>
          <pc:docMk/>
          <pc:sldMk cId="535271642" sldId="259"/>
        </pc:sldMkLst>
        <pc:spChg chg="del mod ord">
          <ac:chgData name="Emma Steinberg" userId="9af0fb35-e993-4777-b878-c9ff81dce0ca" providerId="ADAL" clId="{72714DDB-898D-4CB4-934C-E9738B1CE5F3}" dt="2025-04-17T15:22:29.165" v="222" actId="700"/>
          <ac:spMkLst>
            <pc:docMk/>
            <pc:sldMk cId="535271642" sldId="259"/>
            <ac:spMk id="2" creationId="{2B334E11-39ED-BFA8-D88F-74A417D57BAF}"/>
          </ac:spMkLst>
        </pc:spChg>
        <pc:spChg chg="add del mod ord">
          <ac:chgData name="Emma Steinberg" userId="9af0fb35-e993-4777-b878-c9ff81dce0ca" providerId="ADAL" clId="{72714DDB-898D-4CB4-934C-E9738B1CE5F3}" dt="2025-04-17T15:22:34.695" v="223" actId="700"/>
          <ac:spMkLst>
            <pc:docMk/>
            <pc:sldMk cId="535271642" sldId="259"/>
            <ac:spMk id="3" creationId="{B54A65AB-1B8C-3F25-24E7-0A59F2C774F6}"/>
          </ac:spMkLst>
        </pc:spChg>
        <pc:spChg chg="add del mod ord">
          <ac:chgData name="Emma Steinberg" userId="9af0fb35-e993-4777-b878-c9ff81dce0ca" providerId="ADAL" clId="{72714DDB-898D-4CB4-934C-E9738B1CE5F3}" dt="2025-04-17T15:22:34.695" v="223" actId="700"/>
          <ac:spMkLst>
            <pc:docMk/>
            <pc:sldMk cId="535271642" sldId="259"/>
            <ac:spMk id="4" creationId="{91F030E3-5D0C-C7F7-C8BA-CC46B0F16CC0}"/>
          </ac:spMkLst>
        </pc:spChg>
        <pc:spChg chg="add del mod ord">
          <ac:chgData name="Emma Steinberg" userId="9af0fb35-e993-4777-b878-c9ff81dce0ca" providerId="ADAL" clId="{72714DDB-898D-4CB4-934C-E9738B1CE5F3}" dt="2025-04-17T15:22:34.695" v="223" actId="700"/>
          <ac:spMkLst>
            <pc:docMk/>
            <pc:sldMk cId="535271642" sldId="259"/>
            <ac:spMk id="5" creationId="{A130C8AC-8BED-3C5B-2F91-71F9650E815F}"/>
          </ac:spMkLst>
        </pc:spChg>
        <pc:spChg chg="add mod ord">
          <ac:chgData name="Emma Steinberg" userId="9af0fb35-e993-4777-b878-c9ff81dce0ca" providerId="ADAL" clId="{72714DDB-898D-4CB4-934C-E9738B1CE5F3}" dt="2025-04-17T15:22:34.695" v="223" actId="700"/>
          <ac:spMkLst>
            <pc:docMk/>
            <pc:sldMk cId="535271642" sldId="259"/>
            <ac:spMk id="6" creationId="{7874A6D6-6864-0200-89B7-5659B2F815E1}"/>
          </ac:spMkLst>
        </pc:spChg>
      </pc:sldChg>
      <pc:sldChg chg="addSp delSp modSp add del mod chgLayout">
        <pc:chgData name="Emma Steinberg" userId="9af0fb35-e993-4777-b878-c9ff81dce0ca" providerId="ADAL" clId="{72714DDB-898D-4CB4-934C-E9738B1CE5F3}" dt="2025-04-17T15:22:39.682" v="224" actId="700"/>
        <pc:sldMkLst>
          <pc:docMk/>
          <pc:sldMk cId="3510519498" sldId="260"/>
        </pc:sldMkLst>
        <pc:spChg chg="del">
          <ac:chgData name="Emma Steinberg" userId="9af0fb35-e993-4777-b878-c9ff81dce0ca" providerId="ADAL" clId="{72714DDB-898D-4CB4-934C-E9738B1CE5F3}" dt="2025-04-17T15:22:39.682" v="224" actId="700"/>
          <ac:spMkLst>
            <pc:docMk/>
            <pc:sldMk cId="3510519498" sldId="260"/>
            <ac:spMk id="2" creationId="{D91B332A-A462-9669-17D7-A781145704C8}"/>
          </ac:spMkLst>
        </pc:spChg>
        <pc:spChg chg="del">
          <ac:chgData name="Emma Steinberg" userId="9af0fb35-e993-4777-b878-c9ff81dce0ca" providerId="ADAL" clId="{72714DDB-898D-4CB4-934C-E9738B1CE5F3}" dt="2025-04-17T15:22:39.682" v="224" actId="700"/>
          <ac:spMkLst>
            <pc:docMk/>
            <pc:sldMk cId="3510519498" sldId="260"/>
            <ac:spMk id="3" creationId="{E5433E35-2C40-B98F-6D3A-BAA9665AF325}"/>
          </ac:spMkLst>
        </pc:spChg>
        <pc:spChg chg="add mod ord">
          <ac:chgData name="Emma Steinberg" userId="9af0fb35-e993-4777-b878-c9ff81dce0ca" providerId="ADAL" clId="{72714DDB-898D-4CB4-934C-E9738B1CE5F3}" dt="2025-04-17T15:22:39.682" v="224" actId="700"/>
          <ac:spMkLst>
            <pc:docMk/>
            <pc:sldMk cId="3510519498" sldId="260"/>
            <ac:spMk id="4" creationId="{854A2636-C482-4E80-6EFC-234631DBF3CC}"/>
          </ac:spMkLst>
        </pc:spChg>
        <pc:spChg chg="add mod ord">
          <ac:chgData name="Emma Steinberg" userId="9af0fb35-e993-4777-b878-c9ff81dce0ca" providerId="ADAL" clId="{72714DDB-898D-4CB4-934C-E9738B1CE5F3}" dt="2025-04-17T15:22:39.682" v="224" actId="700"/>
          <ac:spMkLst>
            <pc:docMk/>
            <pc:sldMk cId="3510519498" sldId="260"/>
            <ac:spMk id="5" creationId="{D7B6394D-3F5B-4703-2538-65449E1B95F4}"/>
          </ac:spMkLst>
        </pc:spChg>
        <pc:spChg chg="add mod ord">
          <ac:chgData name="Emma Steinberg" userId="9af0fb35-e993-4777-b878-c9ff81dce0ca" providerId="ADAL" clId="{72714DDB-898D-4CB4-934C-E9738B1CE5F3}" dt="2025-04-17T15:22:39.682" v="224" actId="700"/>
          <ac:spMkLst>
            <pc:docMk/>
            <pc:sldMk cId="3510519498" sldId="260"/>
            <ac:spMk id="6" creationId="{EC524E62-4015-2861-8D3D-CE28668842EA}"/>
          </ac:spMkLst>
        </pc:spChg>
      </pc:sldChg>
      <pc:sldChg chg="addSp delSp modSp add del mod chgLayout">
        <pc:chgData name="Emma Steinberg" userId="9af0fb35-e993-4777-b878-c9ff81dce0ca" providerId="ADAL" clId="{72714DDB-898D-4CB4-934C-E9738B1CE5F3}" dt="2025-04-17T15:22:44.007" v="225" actId="700"/>
        <pc:sldMkLst>
          <pc:docMk/>
          <pc:sldMk cId="3116005519" sldId="261"/>
        </pc:sldMkLst>
        <pc:spChg chg="del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2" creationId="{C55CA317-A9E4-B9CF-D587-D4D40897A89B}"/>
          </ac:spMkLst>
        </pc:spChg>
        <pc:spChg chg="del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3" creationId="{CBB74A02-E849-8DA8-4A3E-CF8B2B33EAA1}"/>
          </ac:spMkLst>
        </pc:spChg>
        <pc:spChg chg="del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4" creationId="{0F3BA6CA-A99F-EA13-0FF1-423EEA040B4D}"/>
          </ac:spMkLst>
        </pc:spChg>
        <pc:spChg chg="del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5" creationId="{C18B0D5E-EEAA-8788-5090-081246C656F1}"/>
          </ac:spMkLst>
        </pc:spChg>
        <pc:spChg chg="add mod ord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6" creationId="{43831F45-F9F9-678F-37D5-3E16449E0450}"/>
          </ac:spMkLst>
        </pc:spChg>
        <pc:spChg chg="add mod ord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7" creationId="{90435A0F-C9B6-4499-C7FD-D580BEDFB567}"/>
          </ac:spMkLst>
        </pc:spChg>
        <pc:spChg chg="add mod ord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8" creationId="{D73E5B47-A694-40D5-3D2E-36E1F497E72E}"/>
          </ac:spMkLst>
        </pc:spChg>
        <pc:spChg chg="add mod ord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9" creationId="{1105B12F-5132-B51F-A235-01B9CD57D044}"/>
          </ac:spMkLst>
        </pc:spChg>
        <pc:spChg chg="add mod ord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10" creationId="{1C7DC9EF-B287-3471-D33A-C1F9D1F16F37}"/>
          </ac:spMkLst>
        </pc:spChg>
        <pc:spChg chg="add mod ord">
          <ac:chgData name="Emma Steinberg" userId="9af0fb35-e993-4777-b878-c9ff81dce0ca" providerId="ADAL" clId="{72714DDB-898D-4CB4-934C-E9738B1CE5F3}" dt="2025-04-17T15:22:44.007" v="225" actId="700"/>
          <ac:spMkLst>
            <pc:docMk/>
            <pc:sldMk cId="3116005519" sldId="261"/>
            <ac:spMk id="11" creationId="{B8956875-BF34-DAF5-F0B6-51C8EEBC031F}"/>
          </ac:spMkLst>
        </pc:spChg>
      </pc:sldChg>
      <pc:sldChg chg="addSp delSp modSp add del mod modClrScheme chgLayout">
        <pc:chgData name="Emma Steinberg" userId="9af0fb35-e993-4777-b878-c9ff81dce0ca" providerId="ADAL" clId="{72714DDB-898D-4CB4-934C-E9738B1CE5F3}" dt="2025-04-17T15:24:20.537" v="270" actId="700"/>
        <pc:sldMkLst>
          <pc:docMk/>
          <pc:sldMk cId="1939982314" sldId="262"/>
        </pc:sldMkLst>
        <pc:spChg chg="del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2" creationId="{8A9803A0-8C16-547E-F37E-425CF4A15528}"/>
          </ac:spMkLst>
        </pc:spChg>
        <pc:spChg chg="del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3" creationId="{357BD6AE-A4BD-BD17-6779-BF997C9DA788}"/>
          </ac:spMkLst>
        </pc:spChg>
        <pc:spChg chg="del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5" creationId="{06CB87C5-75A4-82F1-3190-BA7C903CA11E}"/>
          </ac:spMkLst>
        </pc:spChg>
        <pc:spChg chg="del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6" creationId="{AD59D28A-3B0A-69AC-B49F-A2F863B307E6}"/>
          </ac:spMkLst>
        </pc:spChg>
        <pc:spChg chg="del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7" creationId="{87FACE3C-4243-1A50-6899-EB731F55A752}"/>
          </ac:spMkLst>
        </pc:spChg>
        <pc:spChg chg="add del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8" creationId="{DA6D9123-D168-7EDB-8761-25D5206BDD94}"/>
          </ac:spMkLst>
        </pc:spChg>
        <pc:spChg chg="add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9" creationId="{C854A887-86BA-7A53-85B0-C5C963444D48}"/>
          </ac:spMkLst>
        </pc:spChg>
        <pc:spChg chg="add del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10" creationId="{57447A48-722E-609C-674C-DF8E21EA6A3B}"/>
          </ac:spMkLst>
        </pc:spChg>
        <pc:spChg chg="add del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11" creationId="{74A8D913-7C43-C034-C885-DBF884D8EEF1}"/>
          </ac:spMkLst>
        </pc:spChg>
        <pc:spChg chg="del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12" creationId="{3155D9D7-8FFF-2916-B688-F09929E5CC18}"/>
          </ac:spMkLst>
        </pc:spChg>
        <pc:spChg chg="del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13" creationId="{E4BD8E3A-68D2-CD0B-132A-44CB7B79049A}"/>
          </ac:spMkLst>
        </pc:spChg>
        <pc:spChg chg="add mod ord">
          <ac:chgData name="Emma Steinberg" userId="9af0fb35-e993-4777-b878-c9ff81dce0ca" providerId="ADAL" clId="{72714DDB-898D-4CB4-934C-E9738B1CE5F3}" dt="2025-04-17T15:22:47.217" v="226" actId="700"/>
          <ac:spMkLst>
            <pc:docMk/>
            <pc:sldMk cId="1939982314" sldId="262"/>
            <ac:spMk id="15" creationId="{2C4BD63C-2060-29B3-5E05-8D1C2B3E8D0E}"/>
          </ac:spMkLst>
        </pc:spChg>
        <pc:spChg chg="add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16" creationId="{C80DD168-96A7-7EA3-34C6-4CE323840F6C}"/>
          </ac:spMkLst>
        </pc:spChg>
        <pc:spChg chg="add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18" creationId="{309B4C0C-FD71-83CA-1154-0F67EC23106D}"/>
          </ac:spMkLst>
        </pc:spChg>
        <pc:spChg chg="add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20" creationId="{6B5280DA-78F2-A180-373E-E51950A3379E}"/>
          </ac:spMkLst>
        </pc:spChg>
        <pc:spChg chg="add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21" creationId="{F5A5B56E-2E40-8E9D-85F6-4E7E6162709C}"/>
          </ac:spMkLst>
        </pc:spChg>
        <pc:spChg chg="add mod ord">
          <ac:chgData name="Emma Steinberg" userId="9af0fb35-e993-4777-b878-c9ff81dce0ca" providerId="ADAL" clId="{72714DDB-898D-4CB4-934C-E9738B1CE5F3}" dt="2025-04-17T15:24:20.537" v="270" actId="700"/>
          <ac:spMkLst>
            <pc:docMk/>
            <pc:sldMk cId="1939982314" sldId="262"/>
            <ac:spMk id="22" creationId="{C70070ED-8EA1-CAB1-40B7-370E2F0821D6}"/>
          </ac:spMkLst>
        </pc:spChg>
      </pc:sldChg>
      <pc:sldChg chg="add del">
        <pc:chgData name="Emma Steinberg" userId="9af0fb35-e993-4777-b878-c9ff81dce0ca" providerId="ADAL" clId="{72714DDB-898D-4CB4-934C-E9738B1CE5F3}" dt="2025-04-17T15:22:53.688" v="227" actId="2696"/>
        <pc:sldMkLst>
          <pc:docMk/>
          <pc:sldMk cId="4263395067" sldId="263"/>
        </pc:sldMkLst>
      </pc:sldChg>
      <pc:sldMasterChg chg="addSldLayout delSldLayout modSldLayout">
        <pc:chgData name="Emma Steinberg" userId="9af0fb35-e993-4777-b878-c9ff81dce0ca" providerId="ADAL" clId="{72714DDB-898D-4CB4-934C-E9738B1CE5F3}" dt="2025-04-17T15:23:53.423" v="269" actId="404"/>
        <pc:sldMasterMkLst>
          <pc:docMk/>
          <pc:sldMasterMk cId="1036937810" sldId="2147483660"/>
        </pc:sldMasterMkLst>
        <pc:sldLayoutChg chg="modSp mod setBg">
          <pc:chgData name="Emma Steinberg" userId="9af0fb35-e993-4777-b878-c9ff81dce0ca" providerId="ADAL" clId="{72714DDB-898D-4CB4-934C-E9738B1CE5F3}" dt="2025-04-17T14:18:55.375" v="65" actId="1076"/>
          <pc:sldLayoutMkLst>
            <pc:docMk/>
            <pc:sldMasterMk cId="1036937810" sldId="2147483660"/>
            <pc:sldLayoutMk cId="4099090021" sldId="2147483672"/>
          </pc:sldLayoutMkLst>
          <pc:spChg chg="mod">
            <ac:chgData name="Emma Steinberg" userId="9af0fb35-e993-4777-b878-c9ff81dce0ca" providerId="ADAL" clId="{72714DDB-898D-4CB4-934C-E9738B1CE5F3}" dt="2025-04-17T14:18:55.375" v="65" actId="1076"/>
            <ac:spMkLst>
              <pc:docMk/>
              <pc:sldMasterMk cId="1036937810" sldId="2147483660"/>
              <pc:sldLayoutMk cId="4099090021" sldId="2147483672"/>
              <ac:spMk id="7" creationId="{2AC1CDEE-1A76-DB87-55CA-DC2B7A1906FD}"/>
            </ac:spMkLst>
          </pc:spChg>
        </pc:sldLayoutChg>
        <pc:sldLayoutChg chg="modSp add del mod setBg">
          <pc:chgData name="Emma Steinberg" userId="9af0fb35-e993-4777-b878-c9ff81dce0ca" providerId="ADAL" clId="{72714DDB-898D-4CB4-934C-E9738B1CE5F3}" dt="2025-04-17T15:21:54.375" v="217" actId="2696"/>
          <pc:sldLayoutMkLst>
            <pc:docMk/>
            <pc:sldMasterMk cId="1036937810" sldId="2147483660"/>
            <pc:sldLayoutMk cId="1415709444" sldId="2147483673"/>
          </pc:sldLayoutMkLst>
          <pc:spChg chg="mod">
            <ac:chgData name="Emma Steinberg" userId="9af0fb35-e993-4777-b878-c9ff81dce0ca" providerId="ADAL" clId="{72714DDB-898D-4CB4-934C-E9738B1CE5F3}" dt="2025-04-17T14:19:30.581" v="73" actId="14100"/>
            <ac:spMkLst>
              <pc:docMk/>
              <pc:sldMasterMk cId="1036937810" sldId="2147483660"/>
              <pc:sldLayoutMk cId="1415709444" sldId="2147483673"/>
              <ac:spMk id="8" creationId="{CF7DD40D-F017-975C-32CD-082148790202}"/>
            </ac:spMkLst>
          </pc:spChg>
        </pc:sldLayoutChg>
        <pc:sldLayoutChg chg="addSp modSp add del mod setBg">
          <pc:chgData name="Emma Steinberg" userId="9af0fb35-e993-4777-b878-c9ff81dce0ca" providerId="ADAL" clId="{72714DDB-898D-4CB4-934C-E9738B1CE5F3}" dt="2025-04-17T15:21:55.551" v="219" actId="2696"/>
          <pc:sldLayoutMkLst>
            <pc:docMk/>
            <pc:sldMasterMk cId="1036937810" sldId="2147483660"/>
            <pc:sldLayoutMk cId="2406770651" sldId="2147483674"/>
          </pc:sldLayoutMkLst>
          <pc:spChg chg="add mod">
            <ac:chgData name="Emma Steinberg" userId="9af0fb35-e993-4777-b878-c9ff81dce0ca" providerId="ADAL" clId="{72714DDB-898D-4CB4-934C-E9738B1CE5F3}" dt="2025-04-17T14:20:22.483" v="90" actId="1035"/>
            <ac:spMkLst>
              <pc:docMk/>
              <pc:sldMasterMk cId="1036937810" sldId="2147483660"/>
              <pc:sldLayoutMk cId="2406770651" sldId="2147483674"/>
              <ac:spMk id="2" creationId="{041B63AB-CA8E-4F77-D58B-AD52365B2EB6}"/>
            </ac:spMkLst>
          </pc:spChg>
          <pc:spChg chg="mod">
            <ac:chgData name="Emma Steinberg" userId="9af0fb35-e993-4777-b878-c9ff81dce0ca" providerId="ADAL" clId="{72714DDB-898D-4CB4-934C-E9738B1CE5F3}" dt="2025-04-17T14:20:07.238" v="84" actId="1038"/>
            <ac:spMkLst>
              <pc:docMk/>
              <pc:sldMasterMk cId="1036937810" sldId="2147483660"/>
              <pc:sldLayoutMk cId="2406770651" sldId="2147483674"/>
              <ac:spMk id="7" creationId="{36E2CE2A-5187-396B-1C41-E5FF9DD54333}"/>
            </ac:spMkLst>
          </pc:spChg>
          <pc:spChg chg="mod">
            <ac:chgData name="Emma Steinberg" userId="9af0fb35-e993-4777-b878-c9ff81dce0ca" providerId="ADAL" clId="{72714DDB-898D-4CB4-934C-E9738B1CE5F3}" dt="2025-04-17T14:20:14.389" v="87" actId="14100"/>
            <ac:spMkLst>
              <pc:docMk/>
              <pc:sldMasterMk cId="1036937810" sldId="2147483660"/>
              <pc:sldLayoutMk cId="2406770651" sldId="2147483674"/>
              <ac:spMk id="8" creationId="{EDEBF551-191B-1AC0-F968-1DC02BD9B5B7}"/>
            </ac:spMkLst>
          </pc:spChg>
        </pc:sldLayoutChg>
        <pc:sldLayoutChg chg="addSp delSp modSp add del mod setBg">
          <pc:chgData name="Emma Steinberg" userId="9af0fb35-e993-4777-b878-c9ff81dce0ca" providerId="ADAL" clId="{72714DDB-898D-4CB4-934C-E9738B1CE5F3}" dt="2025-04-17T15:21:54.874" v="218" actId="2696"/>
          <pc:sldLayoutMkLst>
            <pc:docMk/>
            <pc:sldMasterMk cId="1036937810" sldId="2147483660"/>
            <pc:sldLayoutMk cId="3488779256" sldId="2147483675"/>
          </pc:sldLayoutMkLst>
          <pc:spChg chg="add mod">
            <ac:chgData name="Emma Steinberg" userId="9af0fb35-e993-4777-b878-c9ff81dce0ca" providerId="ADAL" clId="{72714DDB-898D-4CB4-934C-E9738B1CE5F3}" dt="2025-04-17T14:21:16.535" v="112" actId="1035"/>
            <ac:spMkLst>
              <pc:docMk/>
              <pc:sldMasterMk cId="1036937810" sldId="2147483660"/>
              <pc:sldLayoutMk cId="3488779256" sldId="2147483675"/>
              <ac:spMk id="2" creationId="{2101B127-53E9-BA76-ADA5-AB218A08B870}"/>
            </ac:spMkLst>
          </pc:spChg>
          <pc:spChg chg="add mod">
            <ac:chgData name="Emma Steinberg" userId="9af0fb35-e993-4777-b878-c9ff81dce0ca" providerId="ADAL" clId="{72714DDB-898D-4CB4-934C-E9738B1CE5F3}" dt="2025-04-17T14:21:49.579" v="131" actId="1036"/>
            <ac:spMkLst>
              <pc:docMk/>
              <pc:sldMasterMk cId="1036937810" sldId="2147483660"/>
              <pc:sldLayoutMk cId="3488779256" sldId="2147483675"/>
              <ac:spMk id="3" creationId="{E7946D2B-F0CC-EC49-B8D1-3699B1EDAF87}"/>
            </ac:spMkLst>
          </pc:spChg>
          <pc:spChg chg="add mod">
            <ac:chgData name="Emma Steinberg" userId="9af0fb35-e993-4777-b878-c9ff81dce0ca" providerId="ADAL" clId="{72714DDB-898D-4CB4-934C-E9738B1CE5F3}" dt="2025-04-17T14:22:04.102" v="142" actId="14100"/>
            <ac:spMkLst>
              <pc:docMk/>
              <pc:sldMasterMk cId="1036937810" sldId="2147483660"/>
              <pc:sldLayoutMk cId="3488779256" sldId="2147483675"/>
              <ac:spMk id="4" creationId="{0BF41329-4E5F-C703-87FC-96D9C132CDBA}"/>
            </ac:spMkLst>
          </pc:spChg>
          <pc:spChg chg="add mod">
            <ac:chgData name="Emma Steinberg" userId="9af0fb35-e993-4777-b878-c9ff81dce0ca" providerId="ADAL" clId="{72714DDB-898D-4CB4-934C-E9738B1CE5F3}" dt="2025-04-17T15:14:16.964" v="144" actId="1076"/>
            <ac:spMkLst>
              <pc:docMk/>
              <pc:sldMasterMk cId="1036937810" sldId="2147483660"/>
              <pc:sldLayoutMk cId="3488779256" sldId="2147483675"/>
              <ac:spMk id="5" creationId="{46BEB831-66BC-6329-A863-EFC0C6C4B472}"/>
            </ac:spMkLst>
          </pc:spChg>
          <pc:spChg chg="add mod">
            <ac:chgData name="Emma Steinberg" userId="9af0fb35-e993-4777-b878-c9ff81dce0ca" providerId="ADAL" clId="{72714DDB-898D-4CB4-934C-E9738B1CE5F3}" dt="2025-04-17T15:14:28.312" v="149" actId="1035"/>
            <ac:spMkLst>
              <pc:docMk/>
              <pc:sldMasterMk cId="1036937810" sldId="2147483660"/>
              <pc:sldLayoutMk cId="3488779256" sldId="2147483675"/>
              <ac:spMk id="6" creationId="{611E6DE1-459D-AC15-67B4-FE69935F7609}"/>
            </ac:spMkLst>
          </pc:spChg>
          <pc:spChg chg="del">
            <ac:chgData name="Emma Steinberg" userId="9af0fb35-e993-4777-b878-c9ff81dce0ca" providerId="ADAL" clId="{72714DDB-898D-4CB4-934C-E9738B1CE5F3}" dt="2025-04-17T14:20:46.339" v="93" actId="478"/>
            <ac:spMkLst>
              <pc:docMk/>
              <pc:sldMasterMk cId="1036937810" sldId="2147483660"/>
              <pc:sldLayoutMk cId="3488779256" sldId="2147483675"/>
              <ac:spMk id="8" creationId="{688DB4EE-623E-D275-9ED9-AAAA6CA51D64}"/>
            </ac:spMkLst>
          </pc:spChg>
          <pc:spChg chg="del">
            <ac:chgData name="Emma Steinberg" userId="9af0fb35-e993-4777-b878-c9ff81dce0ca" providerId="ADAL" clId="{72714DDB-898D-4CB4-934C-E9738B1CE5F3}" dt="2025-04-17T14:20:47.214" v="94" actId="478"/>
            <ac:spMkLst>
              <pc:docMk/>
              <pc:sldMasterMk cId="1036937810" sldId="2147483660"/>
              <pc:sldLayoutMk cId="3488779256" sldId="2147483675"/>
              <ac:spMk id="9" creationId="{60492096-F7E1-A090-888D-8C1FC5A35543}"/>
            </ac:spMkLst>
          </pc:spChg>
          <pc:spChg chg="del">
            <ac:chgData name="Emma Steinberg" userId="9af0fb35-e993-4777-b878-c9ff81dce0ca" providerId="ADAL" clId="{72714DDB-898D-4CB4-934C-E9738B1CE5F3}" dt="2025-04-17T14:20:48.433" v="95" actId="478"/>
            <ac:spMkLst>
              <pc:docMk/>
              <pc:sldMasterMk cId="1036937810" sldId="2147483660"/>
              <pc:sldLayoutMk cId="3488779256" sldId="2147483675"/>
              <ac:spMk id="10" creationId="{7C46E777-D43E-CE28-5ADD-74D4A393A5FC}"/>
            </ac:spMkLst>
          </pc:spChg>
          <pc:spChg chg="mod">
            <ac:chgData name="Emma Steinberg" userId="9af0fb35-e993-4777-b878-c9ff81dce0ca" providerId="ADAL" clId="{72714DDB-898D-4CB4-934C-E9738B1CE5F3}" dt="2025-04-17T14:21:07.735" v="105" actId="1038"/>
            <ac:spMkLst>
              <pc:docMk/>
              <pc:sldMasterMk cId="1036937810" sldId="2147483660"/>
              <pc:sldLayoutMk cId="3488779256" sldId="2147483675"/>
              <ac:spMk id="11" creationId="{E38F0E65-A503-93BE-E647-192BF5A94255}"/>
            </ac:spMkLst>
          </pc:spChg>
        </pc:sldLayoutChg>
        <pc:sldLayoutChg chg="addSp delSp modSp add del mod setBg">
          <pc:chgData name="Emma Steinberg" userId="9af0fb35-e993-4777-b878-c9ff81dce0ca" providerId="ADAL" clId="{72714DDB-898D-4CB4-934C-E9738B1CE5F3}" dt="2025-04-17T15:21:55.829" v="220" actId="2696"/>
          <pc:sldLayoutMkLst>
            <pc:docMk/>
            <pc:sldMasterMk cId="1036937810" sldId="2147483660"/>
            <pc:sldLayoutMk cId="102721596" sldId="2147483676"/>
          </pc:sldLayoutMkLst>
          <pc:spChg chg="add mod">
            <ac:chgData name="Emma Steinberg" userId="9af0fb35-e993-4777-b878-c9ff81dce0ca" providerId="ADAL" clId="{72714DDB-898D-4CB4-934C-E9738B1CE5F3}" dt="2025-04-17T15:17:03.489" v="179" actId="1076"/>
            <ac:spMkLst>
              <pc:docMk/>
              <pc:sldMasterMk cId="1036937810" sldId="2147483660"/>
              <pc:sldLayoutMk cId="102721596" sldId="2147483676"/>
              <ac:spMk id="2" creationId="{7BF84E39-372C-512B-63A3-5C774A4C2152}"/>
            </ac:spMkLst>
          </pc:spChg>
          <pc:spChg chg="add mod">
            <ac:chgData name="Emma Steinberg" userId="9af0fb35-e993-4777-b878-c9ff81dce0ca" providerId="ADAL" clId="{72714DDB-898D-4CB4-934C-E9738B1CE5F3}" dt="2025-04-17T15:17:07.434" v="181" actId="1076"/>
            <ac:spMkLst>
              <pc:docMk/>
              <pc:sldMasterMk cId="1036937810" sldId="2147483660"/>
              <pc:sldLayoutMk cId="102721596" sldId="2147483676"/>
              <ac:spMk id="3" creationId="{CECE3786-2005-6BEB-A83D-D320F0318B5B}"/>
            </ac:spMkLst>
          </pc:spChg>
          <pc:spChg chg="add mod">
            <ac:chgData name="Emma Steinberg" userId="9af0fb35-e993-4777-b878-c9ff81dce0ca" providerId="ADAL" clId="{72714DDB-898D-4CB4-934C-E9738B1CE5F3}" dt="2025-04-17T15:17:12.494" v="183" actId="1076"/>
            <ac:spMkLst>
              <pc:docMk/>
              <pc:sldMasterMk cId="1036937810" sldId="2147483660"/>
              <pc:sldLayoutMk cId="102721596" sldId="2147483676"/>
              <ac:spMk id="4" creationId="{51D1497B-C732-47B0-5CF6-AB46E23FFC7E}"/>
            </ac:spMkLst>
          </pc:spChg>
          <pc:spChg chg="add mod">
            <ac:chgData name="Emma Steinberg" userId="9af0fb35-e993-4777-b878-c9ff81dce0ca" providerId="ADAL" clId="{72714DDB-898D-4CB4-934C-E9738B1CE5F3}" dt="2025-04-17T15:17:16.684" v="185" actId="1076"/>
            <ac:spMkLst>
              <pc:docMk/>
              <pc:sldMasterMk cId="1036937810" sldId="2147483660"/>
              <pc:sldLayoutMk cId="102721596" sldId="2147483676"/>
              <ac:spMk id="5" creationId="{9F09CB3F-9095-650E-2469-BE66C3F65FAA}"/>
            </ac:spMkLst>
          </pc:spChg>
          <pc:spChg chg="add mod">
            <ac:chgData name="Emma Steinberg" userId="9af0fb35-e993-4777-b878-c9ff81dce0ca" providerId="ADAL" clId="{72714DDB-898D-4CB4-934C-E9738B1CE5F3}" dt="2025-04-17T15:17:19.935" v="187" actId="1076"/>
            <ac:spMkLst>
              <pc:docMk/>
              <pc:sldMasterMk cId="1036937810" sldId="2147483660"/>
              <pc:sldLayoutMk cId="102721596" sldId="2147483676"/>
              <ac:spMk id="6" creationId="{3ABB336F-FA6B-9686-0CE8-99A5BC0D3D64}"/>
            </ac:spMkLst>
          </pc:spChg>
          <pc:spChg chg="add mod">
            <ac:chgData name="Emma Steinberg" userId="9af0fb35-e993-4777-b878-c9ff81dce0ca" providerId="ADAL" clId="{72714DDB-898D-4CB4-934C-E9738B1CE5F3}" dt="2025-04-17T15:19:34.630" v="204" actId="1037"/>
            <ac:spMkLst>
              <pc:docMk/>
              <pc:sldMasterMk cId="1036937810" sldId="2147483660"/>
              <pc:sldLayoutMk cId="102721596" sldId="2147483676"/>
              <ac:spMk id="7" creationId="{72EF433C-AE70-1D68-7F21-850D43BCCB67}"/>
            </ac:spMkLst>
          </pc:spChg>
          <pc:spChg chg="add mod">
            <ac:chgData name="Emma Steinberg" userId="9af0fb35-e993-4777-b878-c9ff81dce0ca" providerId="ADAL" clId="{72714DDB-898D-4CB4-934C-E9738B1CE5F3}" dt="2025-04-17T15:19:48.570" v="211" actId="1035"/>
            <ac:spMkLst>
              <pc:docMk/>
              <pc:sldMasterMk cId="1036937810" sldId="2147483660"/>
              <pc:sldLayoutMk cId="102721596" sldId="2147483676"/>
              <ac:spMk id="8" creationId="{ECB30A14-631B-6C89-1ABA-14FE3C824C1B}"/>
            </ac:spMkLst>
          </pc:spChg>
          <pc:spChg chg="mod">
            <ac:chgData name="Emma Steinberg" userId="9af0fb35-e993-4777-b878-c9ff81dce0ca" providerId="ADAL" clId="{72714DDB-898D-4CB4-934C-E9738B1CE5F3}" dt="2025-04-17T15:16:23.228" v="172" actId="404"/>
            <ac:spMkLst>
              <pc:docMk/>
              <pc:sldMasterMk cId="1036937810" sldId="2147483660"/>
              <pc:sldLayoutMk cId="102721596" sldId="2147483676"/>
              <ac:spMk id="10" creationId="{BC8DD880-C44F-8889-8C6F-54DE0E7C4B55}"/>
            </ac:spMkLst>
          </pc:spChg>
          <pc:spChg chg="del mod">
            <ac:chgData name="Emma Steinberg" userId="9af0fb35-e993-4777-b878-c9ff81dce0ca" providerId="ADAL" clId="{72714DDB-898D-4CB4-934C-E9738B1CE5F3}" dt="2025-04-17T15:16:25.484" v="173" actId="478"/>
            <ac:spMkLst>
              <pc:docMk/>
              <pc:sldMasterMk cId="1036937810" sldId="2147483660"/>
              <pc:sldLayoutMk cId="102721596" sldId="2147483676"/>
              <ac:spMk id="11" creationId="{5CF9C55A-83E7-B34A-D340-CD756817B1E9}"/>
            </ac:spMkLst>
          </pc:spChg>
          <pc:spChg chg="del">
            <ac:chgData name="Emma Steinberg" userId="9af0fb35-e993-4777-b878-c9ff81dce0ca" providerId="ADAL" clId="{72714DDB-898D-4CB4-934C-E9738B1CE5F3}" dt="2025-04-17T15:16:26.460" v="174" actId="478"/>
            <ac:spMkLst>
              <pc:docMk/>
              <pc:sldMasterMk cId="1036937810" sldId="2147483660"/>
              <pc:sldLayoutMk cId="102721596" sldId="2147483676"/>
              <ac:spMk id="12" creationId="{23687C82-64A6-4DFF-D818-01DDC1E1BFBF}"/>
            </ac:spMkLst>
          </pc:spChg>
          <pc:spChg chg="del">
            <ac:chgData name="Emma Steinberg" userId="9af0fb35-e993-4777-b878-c9ff81dce0ca" providerId="ADAL" clId="{72714DDB-898D-4CB4-934C-E9738B1CE5F3}" dt="2025-04-17T15:16:27.735" v="175" actId="478"/>
            <ac:spMkLst>
              <pc:docMk/>
              <pc:sldMasterMk cId="1036937810" sldId="2147483660"/>
              <pc:sldLayoutMk cId="102721596" sldId="2147483676"/>
              <ac:spMk id="13" creationId="{C5BAC4EF-8EA7-DDC3-5D01-C0A771AB1FE5}"/>
            </ac:spMkLst>
          </pc:spChg>
          <pc:spChg chg="del">
            <ac:chgData name="Emma Steinberg" userId="9af0fb35-e993-4777-b878-c9ff81dce0ca" providerId="ADAL" clId="{72714DDB-898D-4CB4-934C-E9738B1CE5F3}" dt="2025-04-17T15:16:29.244" v="176" actId="478"/>
            <ac:spMkLst>
              <pc:docMk/>
              <pc:sldMasterMk cId="1036937810" sldId="2147483660"/>
              <pc:sldLayoutMk cId="102721596" sldId="2147483676"/>
              <ac:spMk id="14" creationId="{8FC85E27-05D6-2FE5-718F-54DC7FEB82D5}"/>
            </ac:spMkLst>
          </pc:spChg>
          <pc:spChg chg="del">
            <ac:chgData name="Emma Steinberg" userId="9af0fb35-e993-4777-b878-c9ff81dce0ca" providerId="ADAL" clId="{72714DDB-898D-4CB4-934C-E9738B1CE5F3}" dt="2025-04-17T15:16:29.983" v="177" actId="478"/>
            <ac:spMkLst>
              <pc:docMk/>
              <pc:sldMasterMk cId="1036937810" sldId="2147483660"/>
              <pc:sldLayoutMk cId="102721596" sldId="2147483676"/>
              <ac:spMk id="15" creationId="{5792F21E-1035-3ED4-F69E-EBEB21EBA5A9}"/>
            </ac:spMkLst>
          </pc:spChg>
        </pc:sldLayoutChg>
        <pc:sldLayoutChg chg="modSp add del">
          <pc:chgData name="Emma Steinberg" userId="9af0fb35-e993-4777-b878-c9ff81dce0ca" providerId="ADAL" clId="{72714DDB-898D-4CB4-934C-E9738B1CE5F3}" dt="2025-04-17T15:23:53.423" v="269" actId="404"/>
          <pc:sldLayoutMkLst>
            <pc:docMk/>
            <pc:sldMasterMk cId="1036937810" sldId="2147483660"/>
            <pc:sldLayoutMk cId="3343606595" sldId="2147483677"/>
          </pc:sldLayoutMkLst>
          <pc:spChg chg="mod">
            <ac:chgData name="Emma Steinberg" userId="9af0fb35-e993-4777-b878-c9ff81dce0ca" providerId="ADAL" clId="{72714DDB-898D-4CB4-934C-E9738B1CE5F3}" dt="2025-04-17T15:23:31.542" v="237" actId="404"/>
            <ac:spMkLst>
              <pc:docMk/>
              <pc:sldMasterMk cId="1036937810" sldId="2147483660"/>
              <pc:sldLayoutMk cId="3343606595" sldId="2147483677"/>
              <ac:spMk id="6" creationId="{87B3D4F1-4F82-7B8A-0E22-201FF5CB11C3}"/>
            </ac:spMkLst>
          </pc:spChg>
          <pc:spChg chg="mod">
            <ac:chgData name="Emma Steinberg" userId="9af0fb35-e993-4777-b878-c9ff81dce0ca" providerId="ADAL" clId="{72714DDB-898D-4CB4-934C-E9738B1CE5F3}" dt="2025-04-17T15:23:28.689" v="235" actId="404"/>
            <ac:spMkLst>
              <pc:docMk/>
              <pc:sldMasterMk cId="1036937810" sldId="2147483660"/>
              <pc:sldLayoutMk cId="3343606595" sldId="2147483677"/>
              <ac:spMk id="7" creationId="{67CF4348-2F10-E878-E134-A85DCE73CFC0}"/>
            </ac:spMkLst>
          </pc:spChg>
          <pc:spChg chg="mod">
            <ac:chgData name="Emma Steinberg" userId="9af0fb35-e993-4777-b878-c9ff81dce0ca" providerId="ADAL" clId="{72714DDB-898D-4CB4-934C-E9738B1CE5F3}" dt="2025-04-17T15:23:34.587" v="242" actId="404"/>
            <ac:spMkLst>
              <pc:docMk/>
              <pc:sldMasterMk cId="1036937810" sldId="2147483660"/>
              <pc:sldLayoutMk cId="3343606595" sldId="2147483677"/>
              <ac:spMk id="8" creationId="{0DCCA74F-CE71-0CCC-C96A-1DAFB1590122}"/>
            </ac:spMkLst>
          </pc:spChg>
          <pc:spChg chg="mod">
            <ac:chgData name="Emma Steinberg" userId="9af0fb35-e993-4777-b878-c9ff81dce0ca" providerId="ADAL" clId="{72714DDB-898D-4CB4-934C-E9738B1CE5F3}" dt="2025-04-17T15:23:39.467" v="249" actId="403"/>
            <ac:spMkLst>
              <pc:docMk/>
              <pc:sldMasterMk cId="1036937810" sldId="2147483660"/>
              <pc:sldLayoutMk cId="3343606595" sldId="2147483677"/>
              <ac:spMk id="9" creationId="{1127B19E-2A15-E370-D877-8A4E479D288F}"/>
            </ac:spMkLst>
          </pc:spChg>
          <pc:spChg chg="mod">
            <ac:chgData name="Emma Steinberg" userId="9af0fb35-e993-4777-b878-c9ff81dce0ca" providerId="ADAL" clId="{72714DDB-898D-4CB4-934C-E9738B1CE5F3}" dt="2025-04-17T15:23:42.951" v="254" actId="404"/>
            <ac:spMkLst>
              <pc:docMk/>
              <pc:sldMasterMk cId="1036937810" sldId="2147483660"/>
              <pc:sldLayoutMk cId="3343606595" sldId="2147483677"/>
              <ac:spMk id="10" creationId="{33247897-9FB4-680D-A4A5-7CD511D62FBC}"/>
            </ac:spMkLst>
          </pc:spChg>
          <pc:spChg chg="mod">
            <ac:chgData name="Emma Steinberg" userId="9af0fb35-e993-4777-b878-c9ff81dce0ca" providerId="ADAL" clId="{72714DDB-898D-4CB4-934C-E9738B1CE5F3}" dt="2025-04-17T15:23:46.917" v="259" actId="404"/>
            <ac:spMkLst>
              <pc:docMk/>
              <pc:sldMasterMk cId="1036937810" sldId="2147483660"/>
              <pc:sldLayoutMk cId="3343606595" sldId="2147483677"/>
              <ac:spMk id="11" creationId="{5F0F4E6B-1F1F-C81F-1CE4-B36080F7E6BB}"/>
            </ac:spMkLst>
          </pc:spChg>
          <pc:spChg chg="mod">
            <ac:chgData name="Emma Steinberg" userId="9af0fb35-e993-4777-b878-c9ff81dce0ca" providerId="ADAL" clId="{72714DDB-898D-4CB4-934C-E9738B1CE5F3}" dt="2025-04-17T15:23:49.904" v="264" actId="404"/>
            <ac:spMkLst>
              <pc:docMk/>
              <pc:sldMasterMk cId="1036937810" sldId="2147483660"/>
              <pc:sldLayoutMk cId="3343606595" sldId="2147483677"/>
              <ac:spMk id="12" creationId="{790089A7-9122-367E-210F-C7377C21745F}"/>
            </ac:spMkLst>
          </pc:spChg>
          <pc:spChg chg="mod">
            <ac:chgData name="Emma Steinberg" userId="9af0fb35-e993-4777-b878-c9ff81dce0ca" providerId="ADAL" clId="{72714DDB-898D-4CB4-934C-E9738B1CE5F3}" dt="2025-04-17T15:23:53.423" v="269" actId="404"/>
            <ac:spMkLst>
              <pc:docMk/>
              <pc:sldMasterMk cId="1036937810" sldId="2147483660"/>
              <pc:sldLayoutMk cId="3343606595" sldId="2147483677"/>
              <ac:spMk id="13" creationId="{C5F2311D-62D6-C2B9-DC43-169771164F8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04171"/>
            <a:ext cx="8743950" cy="4476197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6752988"/>
            <a:ext cx="7715250" cy="3104171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0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525"/>
            <a:ext cx="2218134" cy="10895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525"/>
            <a:ext cx="6525816" cy="10895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C1CDEE-1A76-DB87-55CA-DC2B7A1906FD}"/>
              </a:ext>
            </a:extLst>
          </p:cNvPr>
          <p:cNvSpPr txBox="1"/>
          <p:nvPr userDrawn="1"/>
        </p:nvSpPr>
        <p:spPr>
          <a:xfrm>
            <a:off x="288524" y="5055954"/>
            <a:ext cx="948961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to Create a Collage:</a:t>
            </a:r>
          </a:p>
          <a:p>
            <a:endParaRPr lang="en-US" sz="3200" dirty="0"/>
          </a:p>
          <a:p>
            <a:pPr marL="1392883" indent="-1392883">
              <a:buAutoNum type="arabicPeriod"/>
            </a:pPr>
            <a:r>
              <a:rPr lang="en-US" sz="3200" dirty="0"/>
              <a:t>Select any slide from the presentation depending on the number of photos you would like to insert.</a:t>
            </a:r>
          </a:p>
          <a:p>
            <a:pPr marL="1392883" indent="-1392883">
              <a:buAutoNum type="arabicPeriod"/>
            </a:pPr>
            <a:r>
              <a:rPr lang="en-US" sz="3200" dirty="0"/>
              <a:t>Click on the “Insert Image” icon at the center of each box to drop in a photo.</a:t>
            </a:r>
          </a:p>
          <a:p>
            <a:pPr marL="1392883" indent="-1392883">
              <a:buAutoNum type="arabicPeriod"/>
            </a:pPr>
            <a:r>
              <a:rPr lang="en-US" sz="3200" dirty="0"/>
              <a:t>Once all photos have been added, save your collage using the below steps:</a:t>
            </a:r>
          </a:p>
          <a:p>
            <a:pPr marL="3392976" lvl="1" indent="-1607172">
              <a:buFont typeface="+mj-lt"/>
              <a:buAutoNum type="romanLcPeriod"/>
            </a:pPr>
            <a:r>
              <a:rPr lang="en-US" sz="3200" dirty="0"/>
              <a:t>Make sure your collage slide is selected. This means it should be the slide on your screen.</a:t>
            </a:r>
          </a:p>
          <a:p>
            <a:pPr marL="3392976" lvl="1" indent="-1607172">
              <a:buFont typeface="+mj-lt"/>
              <a:buAutoNum type="romanLcPeriod"/>
            </a:pPr>
            <a:r>
              <a:rPr lang="en-US" sz="3200" dirty="0"/>
              <a:t>File &gt; Save As &gt; PNG</a:t>
            </a:r>
          </a:p>
          <a:p>
            <a:pPr marL="3392976" lvl="1" indent="-1607172">
              <a:buFont typeface="+mj-lt"/>
              <a:buAutoNum type="romanLcPeriod"/>
            </a:pPr>
            <a:r>
              <a:rPr lang="en-US" sz="3200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409909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F7DD40D-F017-975C-32CD-0821487902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96607" y="2533879"/>
            <a:ext cx="6929610" cy="7689773"/>
          </a:xfrm>
        </p:spPr>
        <p:txBody>
          <a:bodyPr/>
          <a:lstStyle>
            <a:lvl1pPr marL="0" indent="0">
              <a:buNone/>
              <a:defRPr sz="5999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41570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6E2CE2A-5187-396B-1C41-E5FF9DD5433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9232" y="2396356"/>
            <a:ext cx="4571409" cy="3585803"/>
          </a:xfrm>
        </p:spPr>
        <p:txBody>
          <a:bodyPr/>
          <a:lstStyle>
            <a:lvl1pPr marL="0" indent="0">
              <a:buNone/>
              <a:defRPr sz="5999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DEBF551-191B-1AC0-F968-1DC02BD9B5B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378505" y="2396102"/>
            <a:ext cx="4571409" cy="3585803"/>
          </a:xfrm>
        </p:spPr>
        <p:txBody>
          <a:bodyPr/>
          <a:lstStyle>
            <a:lvl1pPr marL="0" indent="0">
              <a:buNone/>
              <a:defRPr sz="5999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41B63AB-CA8E-4F77-D58B-AD52365B2EB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9231" y="6647031"/>
            <a:ext cx="4571409" cy="3585803"/>
          </a:xfrm>
        </p:spPr>
        <p:txBody>
          <a:bodyPr/>
          <a:lstStyle>
            <a:lvl1pPr marL="0" indent="0">
              <a:buNone/>
              <a:defRPr sz="5999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0677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38F0E65-A503-93BE-E647-192BF5A9425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7403" y="2765235"/>
            <a:ext cx="3028674" cy="172964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101B127-53E9-BA76-ADA5-AB218A08B87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87403" y="4643848"/>
            <a:ext cx="3028674" cy="172964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46D2B-F0CC-EC49-B8D1-3699B1EDAF8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7404" y="6533478"/>
            <a:ext cx="3028674" cy="3491872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BF41329-4E5F-C703-87FC-96D9C132CDB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29163" y="2759964"/>
            <a:ext cx="3028674" cy="3464566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6BEB831-66BC-6329-A863-EFC0C6C4B4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70923" y="2759964"/>
            <a:ext cx="3028674" cy="3464566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11E6DE1-459D-AC15-67B4-FE69935F760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18145" y="6549767"/>
            <a:ext cx="6370433" cy="3464566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8877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8DD880-C44F-8889-8C6F-54DE0E7C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1566" y="2782234"/>
            <a:ext cx="3025527" cy="182281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BF84E39-372C-512B-63A3-5C774A4C215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01566" y="4785468"/>
            <a:ext cx="3025527" cy="182281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E3786-2005-6BEB-A83D-D320F0318B5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30736" y="2782234"/>
            <a:ext cx="3025527" cy="182281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1D1497B-C732-47B0-5CF6-AB46E23FFC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30736" y="4785468"/>
            <a:ext cx="3025527" cy="182281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F09CB3F-9095-650E-2469-BE66C3F65FA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59906" y="2782234"/>
            <a:ext cx="3025527" cy="182281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BB336F-FA6B-9686-0CE8-99A5BC0D3D6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59905" y="4785468"/>
            <a:ext cx="3025527" cy="182281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2EF433C-AE70-1D68-7F21-850D43BCCB6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19719" y="6896559"/>
            <a:ext cx="6376730" cy="311777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CB30A14-631B-6C89-1ABA-14FE3C824C1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01566" y="6874525"/>
            <a:ext cx="3025527" cy="3139808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272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7B3D4F1-4F82-7B8A-0E22-201FF5CB11C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64698" y="3192124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7CF4348-2F10-E878-E134-A85DCE73CFC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854652" y="3192124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DCCA74F-CE71-0CCC-C96A-1DAFB15901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244606" y="3192124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27B19E-2A15-E370-D877-8A4E479D288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34560" y="3192124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247897-9FB4-680D-A4A5-7CD511D62F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4697" y="6773410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0F4E6B-1F1F-C81F-1CE4-B36080F7E6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854652" y="6773410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90089A7-9122-367E-210F-C7377C2174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244606" y="6773410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5F2311D-62D6-C2B9-DC43-169771164F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34559" y="6773410"/>
            <a:ext cx="2182431" cy="3118231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57159" indent="0">
              <a:buNone/>
              <a:defRPr sz="5249"/>
            </a:lvl2pPr>
            <a:lvl3pPr marL="1714317" indent="0">
              <a:buNone/>
              <a:defRPr sz="4500"/>
            </a:lvl3pPr>
            <a:lvl4pPr marL="2571476" indent="0">
              <a:buNone/>
              <a:defRPr sz="3750"/>
            </a:lvl4pPr>
            <a:lvl5pPr marL="3428634" indent="0">
              <a:buNone/>
              <a:defRPr sz="3750"/>
            </a:lvl5pPr>
            <a:lvl6pPr marL="4285793" indent="0">
              <a:buNone/>
              <a:defRPr sz="3750"/>
            </a:lvl6pPr>
            <a:lvl7pPr marL="5142951" indent="0">
              <a:buNone/>
              <a:defRPr sz="3750"/>
            </a:lvl7pPr>
            <a:lvl8pPr marL="6000110" indent="0">
              <a:buNone/>
              <a:defRPr sz="3750"/>
            </a:lvl8pPr>
            <a:lvl9pPr marL="6857268" indent="0">
              <a:buNone/>
              <a:defRPr sz="375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436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366"/>
            <a:ext cx="8872538" cy="534822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4184"/>
            <a:ext cx="8872538" cy="281250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2624"/>
            <a:ext cx="4371975" cy="8157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2624"/>
            <a:ext cx="4371975" cy="8157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528"/>
            <a:ext cx="8872538" cy="2485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1792"/>
            <a:ext cx="4351883" cy="15446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6436"/>
            <a:ext cx="4351883" cy="690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1792"/>
            <a:ext cx="4373315" cy="15446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6436"/>
            <a:ext cx="4373315" cy="690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3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144"/>
            <a:ext cx="3317825" cy="300000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196"/>
            <a:ext cx="5207794" cy="9136919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149"/>
            <a:ext cx="3317825" cy="714584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144"/>
            <a:ext cx="3317825" cy="300000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196"/>
            <a:ext cx="5207794" cy="9136919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149"/>
            <a:ext cx="3317825" cy="714584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528"/>
            <a:ext cx="8872538" cy="248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2624"/>
            <a:ext cx="8872538" cy="815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6688"/>
            <a:ext cx="2314575" cy="684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6688"/>
            <a:ext cx="3471863" cy="684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6688"/>
            <a:ext cx="2314575" cy="684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08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74A6D6-6864-0200-89B7-5659B2F815E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4A2636-C482-4E80-6EFC-234631DBF3C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B6394D-3F5B-4703-2538-65449E1B95F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524E62-4015-2861-8D3D-CE28668842EA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831F45-F9F9-678F-37D5-3E16449E0450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435A0F-C9B6-4499-C7FD-D580BEDFB567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73E5B47-A694-40D5-3D2E-36E1F497E72E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05B12F-5132-B51F-A235-01B9CD57D044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C7DC9EF-B287-3471-D33A-C1F9D1F16F37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956875-BF34-DAF5-F0B6-51C8EEBC031F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0DD168-96A7-7EA3-34C6-4CE323840F6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C1A9D4-2CBA-F1F5-DAC6-76683AB20A8A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09B4C0C-FD71-83CA-1154-0F67EC23106D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D5DC81E-3605-6474-F3D5-10CC8307B4F7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B5280DA-78F2-A180-373E-E51950A3379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5A5B56E-2E40-8E9D-85F6-4E7E6162709C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70070ED-8EA1-CAB1-40B7-370E2F0821D6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7624784-2558-4878-B169-0BE163683B97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9" ma:contentTypeDescription="Create a new document." ma:contentTypeScope="" ma:versionID="ad8a91e145f075f9290cb024d14467ee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89d12f5ab8156a6d1187115df6cd58de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8B459-8BA0-4241-BDE2-A01E986992CC}">
  <ds:schemaRefs>
    <ds:schemaRef ds:uri="http://schemas.microsoft.com/office/2006/metadata/properties"/>
    <ds:schemaRef ds:uri="http://schemas.microsoft.com/office/infopath/2007/PartnerControls"/>
    <ds:schemaRef ds:uri="8dd4dade-ae78-4d25-8529-bd115ce76263"/>
    <ds:schemaRef ds:uri="3f7618e6-5517-4e63-bf74-dbd986e4eacd"/>
  </ds:schemaRefs>
</ds:datastoreItem>
</file>

<file path=customXml/itemProps2.xml><?xml version="1.0" encoding="utf-8"?>
<ds:datastoreItem xmlns:ds="http://schemas.openxmlformats.org/officeDocument/2006/customXml" ds:itemID="{FEAFAA5D-DB9B-40FE-B456-8D2C5328E3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38A39-B5EE-4F32-A0A9-F0B74C215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2025-04-17T13:52:16Z</dcterms:created>
  <dcterms:modified xsi:type="dcterms:W3CDTF">2025-04-17T15:24:29Z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