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4C54BD0-C004-63E2-20AD-590F82C9228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51298" y="3674853"/>
            <a:ext cx="4485077" cy="265768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INSERT LOGO HERE</a:t>
            </a:r>
          </a:p>
        </p:txBody>
      </p:sp>
    </p:spTree>
    <p:extLst>
      <p:ext uri="{BB962C8B-B14F-4D97-AF65-F5344CB8AC3E}">
        <p14:creationId xmlns:p14="http://schemas.microsoft.com/office/powerpoint/2010/main" val="338024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CC3D93-4440-CB5A-4D15-283DF7797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0AD08-D7C8-45AD-81B0-891425526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DE025-1D61-11A7-D57C-117DCC64E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306137-14CA-4D6D-B7CF-1A5C2505DDA5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1D18F-61D8-2A9B-A92D-85A81D9BD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E9D20-8D1E-4385-9CBE-38D8EBCF6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404309-9D10-4458-914E-07D469BF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1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0E94E69-577F-F2C2-8C01-0FBE6F9BA6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57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C64335B-B11B-4580-9473-642C550DC5B9}"/>
</file>

<file path=customXml/itemProps2.xml><?xml version="1.0" encoding="utf-8"?>
<ds:datastoreItem xmlns:ds="http://schemas.openxmlformats.org/officeDocument/2006/customXml" ds:itemID="{37B7FD3B-E2A9-4C5E-AF05-22F9D64D43E3}"/>
</file>

<file path=customXml/itemProps3.xml><?xml version="1.0" encoding="utf-8"?>
<ds:datastoreItem xmlns:ds="http://schemas.openxmlformats.org/officeDocument/2006/customXml" ds:itemID="{51B4FED8-0B68-4E27-926A-93D61D4D321B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Madelyn Hip</dc:creator>
  <cp:lastModifiedBy>Madelyn Hip</cp:lastModifiedBy>
  <cp:revision>1</cp:revision>
  <dcterms:created xsi:type="dcterms:W3CDTF">2025-01-31T21:04:36Z</dcterms:created>
  <dcterms:modified xsi:type="dcterms:W3CDTF">2025-01-31T21:07:12Z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</Properties>
</file>