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ACF8893-E1D1-0361-5E49-C981EA0380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73498" y="3082607"/>
            <a:ext cx="3325131" cy="3323599"/>
          </a:xfrm>
          <a:prstGeom prst="flowChartConnector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1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28985-4B2C-CD97-28AB-5B37BFAD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9D39F-845A-DE42-4E2A-FAC6174B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2A891-2BF5-C866-D88D-91F1E9B6D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F9216F-AA7D-467C-9E88-2AC2DE451BB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502BD-D3CD-F79D-0F5F-75487818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E9904-51D4-B784-30BF-1A7EF094C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51FD52-9035-45B1-AA13-F45573A5E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8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17648FE-6ED6-C384-AEAE-2EB4C3043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73498" y="3072879"/>
            <a:ext cx="3343659" cy="334211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F8C09A-A50B-4D8A-B01A-DEBDA008B9FF}"/>
</file>

<file path=customXml/itemProps2.xml><?xml version="1.0" encoding="utf-8"?>
<ds:datastoreItem xmlns:ds="http://schemas.openxmlformats.org/officeDocument/2006/customXml" ds:itemID="{E45E647F-4A15-4737-8DD1-1E287C461465}"/>
</file>

<file path=customXml/itemProps3.xml><?xml version="1.0" encoding="utf-8"?>
<ds:datastoreItem xmlns:ds="http://schemas.openxmlformats.org/officeDocument/2006/customXml" ds:itemID="{67998290-BDE3-45C1-9D8F-1553D8E82DEF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1</cp:revision>
  <dcterms:created xsi:type="dcterms:W3CDTF">2025-01-31T21:10:15Z</dcterms:created>
  <dcterms:modified xsi:type="dcterms:W3CDTF">2025-01-31T21:13:22Z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