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8" autoAdjust="0"/>
    <p:restoredTop sz="94431" autoAdjust="0"/>
  </p:normalViewPr>
  <p:slideViewPr>
    <p:cSldViewPr snapToGrid="0">
      <p:cViewPr>
        <p:scale>
          <a:sx n="136" d="100"/>
          <a:sy n="136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3144-3D87-D1A5-4D7A-B084665D0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46E3C-C66B-BD1F-0BD3-400AA3A6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A969F-BB3B-196A-4D8B-DCC10951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483D2-535E-CD76-1D95-25D6D777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CA04C-7E01-A8D8-AFF1-6FC249E39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7AFD-3D96-E100-1624-9D53BD76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D123B6-5408-87E7-7F0D-57137E01E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7E0CC-AC0A-0EE2-7F82-6B9CCDDA9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4A8EC-626F-987C-CDAF-32968D8B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22F28-3895-9B5B-2B6C-F7AEEE4F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7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E3FF75-CF51-1DCF-D01B-01FE34B424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F0ADAB-6BCE-289B-5CA4-CC0DC869C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DFC5C-B804-296B-1B25-EAB0B4DD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527F-1A2A-7719-06B6-6001741B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2B06D-28C1-39EF-0672-399BAD19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27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sho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47511AB5-4FBF-78F2-C281-AF2319BFB26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08229" y="1143000"/>
            <a:ext cx="3006438" cy="3841750"/>
          </a:xfrm>
          <a:prstGeom prst="rect">
            <a:avLst/>
          </a:prstGeom>
        </p:spPr>
        <p:txBody>
          <a:bodyPr/>
          <a:lstStyle>
            <a:lvl1pPr marL="238115" indent="-238115">
              <a:buFont typeface="Arial" panose="020B0604020202020204" pitchFamily="34" charset="0"/>
              <a:buChar char="•"/>
              <a:defRPr sz="1667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</p:spTree>
    <p:extLst>
      <p:ext uri="{BB962C8B-B14F-4D97-AF65-F5344CB8AC3E}">
        <p14:creationId xmlns:p14="http://schemas.microsoft.com/office/powerpoint/2010/main" val="14003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9D7B-B779-4D07-296A-6BB274D21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35EFA-156A-C05C-1B05-4AED158C9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6B014-E09E-5F87-BB22-043180DCA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649D0-EC2D-8B5C-EC90-63A80221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BB2D8-4DED-588B-3850-814221D8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6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BC77B-E2DA-3E77-AF57-D889A9F9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AA6DC3-4C9A-EAE3-68D1-6571F405B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BE92C-C4CE-E033-349A-AD4A26B1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81210-EF2F-3A5E-0318-EE6A2893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15BCA-E794-F08A-DEA9-EED34ED3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7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2A4FC-27B8-1FEB-CDB4-1B557831E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EA754-8716-3D5A-7F66-FDB7191A7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8372E-3F8D-CD87-DC16-C50EB13AF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5DE31-5F9E-F94A-4062-A6B8E37EF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86F79-4D92-DE47-364F-C7860C18B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0E931-5BB9-7518-C5C4-AE02F105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7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D2B5-412A-00F0-8FC6-AD2A466A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DAC6C-421F-C55C-0B22-BE0B2A83B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3B5A2-0003-7B48-60B5-92D8A20AA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8369B-338E-AEE2-7928-F83647288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57A8E7-FC17-FEFC-9E21-A51421BF1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0F2CA8-50EA-1766-8F32-C0E4F41B8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88802-E08D-05FA-A039-1D3ED4FD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B34514-350C-7738-8AAC-C04A30629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0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8B4E-06E7-3F41-0A65-496F50A21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2CC9E7-92E3-9AF7-7099-074538E12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E45F8-8796-F0F4-127D-3A9698EB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5C3A8C-026B-628F-C294-CBE87D834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6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B17D9-AB82-C278-BC60-17C4213A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F09AF-1E41-80C5-E904-97D56779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19A88-3CD4-7997-05DD-782B6CEF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0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83B5D-8675-DAE6-9B82-4317735F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15B19-22EE-DA0A-5839-171360F73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6BDCE-C754-18D0-B4B8-FB70CECE08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C5EE1-1E1E-6F05-0D09-E0DE0FCA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2283B-AB19-330A-828D-B719DF0F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76C3-4233-B908-C945-5D84F96E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4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63260-E085-2735-AD19-E58787F6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6A531-0433-8D03-17AD-F399AFC77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E547D2-9D78-A6F3-2FD7-D0B0F8200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F30E7-0EB4-1E4A-884F-21DD43C3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7D20-283B-1957-EB2A-319213F0E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88296-683A-F5B4-84B1-0D8A8547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9B076A-59F9-0B9C-7FB6-EE0190A1E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27272-57A8-F67E-703D-86470A9F2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2BCB0-90EB-ED41-D672-A925AA5AE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8BAA13-C515-413F-B0E4-CA97842E77D1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D39DB-C107-F5DF-03AC-DEC5CFA8E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8F64F-37D5-5457-0BE5-30B3993C5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ard with cards and a city skyline&#10;&#10;Description automatically generated">
            <a:extLst>
              <a:ext uri="{FF2B5EF4-FFF2-40B4-BE49-F238E27FC236}">
                <a16:creationId xmlns:a16="http://schemas.microsoft.com/office/drawing/2014/main" id="{B2D9A6A5-C1E9-2480-C1B8-5194A2C95D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" y="0"/>
            <a:ext cx="12189834" cy="6858000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9278D3A-3E1A-DD4E-0E3D-59681BF096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5083" y="717452"/>
            <a:ext cx="4017734" cy="4030394"/>
          </a:xfrm>
          <a:prstGeom prst="ellipse">
            <a:avLst/>
          </a:prstGeom>
          <a:ln>
            <a:solidFill>
              <a:srgbClr val="F64F1E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3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DE47762-460B-48C2-BF4F-0BEC1D3B18EF}"/>
</file>

<file path=customXml/itemProps2.xml><?xml version="1.0" encoding="utf-8"?>
<ds:datastoreItem xmlns:ds="http://schemas.openxmlformats.org/officeDocument/2006/customXml" ds:itemID="{4E7D01F7-6164-4280-9D89-63EB432E15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ED47C9-EF93-4287-B959-F671A5F7FF20}">
  <ds:schemaRefs>
    <ds:schemaRef ds:uri="http://www.w3.org/XML/1998/namespace"/>
    <ds:schemaRef ds:uri="http://schemas.openxmlformats.org/package/2006/metadata/core-properties"/>
    <ds:schemaRef ds:uri="1b8ac66f-8b76-4934-98f5-4beefbc4f58a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ef1491f2-db8c-441f-a666-e79f6bdf634c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Madelyn Hip</dc:creator>
  <cp:lastModifiedBy>Madelyn Hip</cp:lastModifiedBy>
  <cp:revision>2</cp:revision>
  <dcterms:created xsi:type="dcterms:W3CDTF">2025-01-31T16:22:41Z</dcterms:created>
  <dcterms:modified xsi:type="dcterms:W3CDTF">2025-01-31T16:40:04Z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</Properties>
</file>