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8" r:id="rId2"/>
  </p:sldIdLst>
  <p:sldSz cx="9144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B4714D-7648-4F39-975E-7C1956E2B2FD}" v="2" dt="2025-01-31T16:53:01.7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50" d="100"/>
          <a:sy n="150" d="100"/>
        </p:scale>
        <p:origin x="510" y="-3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delyn Hip" userId="65c2be8d-a49b-4bec-a1e9-3db3757aa0f9" providerId="ADAL" clId="{47B4714D-7648-4F39-975E-7C1956E2B2FD}"/>
    <pc:docChg chg="undo custSel modSld modMainMaster">
      <pc:chgData name="Madelyn Hip" userId="65c2be8d-a49b-4bec-a1e9-3db3757aa0f9" providerId="ADAL" clId="{47B4714D-7648-4F39-975E-7C1956E2B2FD}" dt="2025-01-31T16:53:07.362" v="25" actId="14100"/>
      <pc:docMkLst>
        <pc:docMk/>
      </pc:docMkLst>
      <pc:sldChg chg="addSp delSp modSp mod">
        <pc:chgData name="Madelyn Hip" userId="65c2be8d-a49b-4bec-a1e9-3db3757aa0f9" providerId="ADAL" clId="{47B4714D-7648-4F39-975E-7C1956E2B2FD}" dt="2025-01-31T16:53:07.362" v="25" actId="14100"/>
        <pc:sldMkLst>
          <pc:docMk/>
          <pc:sldMk cId="2433738222" sldId="258"/>
        </pc:sldMkLst>
        <pc:spChg chg="add del mod">
          <ac:chgData name="Madelyn Hip" userId="65c2be8d-a49b-4bec-a1e9-3db3757aa0f9" providerId="ADAL" clId="{47B4714D-7648-4F39-975E-7C1956E2B2FD}" dt="2025-01-31T16:53:07.362" v="25" actId="14100"/>
          <ac:spMkLst>
            <pc:docMk/>
            <pc:sldMk cId="2433738222" sldId="258"/>
            <ac:spMk id="2" creationId="{7E8180D6-182A-74E9-DC85-694944416CC8}"/>
          </ac:spMkLst>
        </pc:spChg>
        <pc:picChg chg="add mod">
          <ac:chgData name="Madelyn Hip" userId="65c2be8d-a49b-4bec-a1e9-3db3757aa0f9" providerId="ADAL" clId="{47B4714D-7648-4F39-975E-7C1956E2B2FD}" dt="2025-01-31T16:53:01.789" v="24" actId="931"/>
          <ac:picMkLst>
            <pc:docMk/>
            <pc:sldMk cId="2433738222" sldId="258"/>
            <ac:picMk id="4" creationId="{D1149B77-BDE3-07FF-407C-34448DC083F3}"/>
          </ac:picMkLst>
        </pc:picChg>
      </pc:sldChg>
      <pc:sldMasterChg chg="delSp mod">
        <pc:chgData name="Madelyn Hip" userId="65c2be8d-a49b-4bec-a1e9-3db3757aa0f9" providerId="ADAL" clId="{47B4714D-7648-4F39-975E-7C1956E2B2FD}" dt="2025-01-31T16:51:26.975" v="2" actId="478"/>
        <pc:sldMasterMkLst>
          <pc:docMk/>
          <pc:sldMasterMk cId="1373465059" sldId="2147483660"/>
        </pc:sldMasterMkLst>
        <pc:spChg chg="del">
          <ac:chgData name="Madelyn Hip" userId="65c2be8d-a49b-4bec-a1e9-3db3757aa0f9" providerId="ADAL" clId="{47B4714D-7648-4F39-975E-7C1956E2B2FD}" dt="2025-01-31T16:51:25.431" v="0" actId="478"/>
          <ac:spMkLst>
            <pc:docMk/>
            <pc:sldMasterMk cId="1373465059" sldId="2147483660"/>
            <ac:spMk id="4" creationId="{00000000-0000-0000-0000-000000000000}"/>
          </ac:spMkLst>
        </pc:spChg>
        <pc:spChg chg="del">
          <ac:chgData name="Madelyn Hip" userId="65c2be8d-a49b-4bec-a1e9-3db3757aa0f9" providerId="ADAL" clId="{47B4714D-7648-4F39-975E-7C1956E2B2FD}" dt="2025-01-31T16:51:26.295" v="1" actId="478"/>
          <ac:spMkLst>
            <pc:docMk/>
            <pc:sldMasterMk cId="1373465059" sldId="2147483660"/>
            <ac:spMk id="5" creationId="{00000000-0000-0000-0000-000000000000}"/>
          </ac:spMkLst>
        </pc:spChg>
        <pc:spChg chg="del">
          <ac:chgData name="Madelyn Hip" userId="65c2be8d-a49b-4bec-a1e9-3db3757aa0f9" providerId="ADAL" clId="{47B4714D-7648-4F39-975E-7C1956E2B2FD}" dt="2025-01-31T16:51:26.975" v="2" actId="478"/>
          <ac:spMkLst>
            <pc:docMk/>
            <pc:sldMasterMk cId="1373465059" sldId="2147483660"/>
            <ac:spMk id="6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56AE3CA-0270-7072-8C1E-46AC4D2072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E1E966-2E77-921D-E676-5E092019B6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D843E-DC2A-4896-953D-429396AA6DCA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697EB8-BE05-CD4D-EC4C-EE7E7A3F524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18FB1-6CC0-DC2A-E921-A56088276C8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0BC8A-3094-4B47-B646-E79B916F8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11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48252E2-7518-AE27-7386-BA178A0263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0070" y="3680952"/>
            <a:ext cx="3749040" cy="3747709"/>
          </a:xfrm>
          <a:prstGeom prst="flowChartConnector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  <a:p>
            <a:r>
              <a:rPr lang="en-US" dirty="0"/>
              <a:t>Insert Headshot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188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3465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E8180D6-182A-74E9-DC85-694944416C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0070" y="3680952"/>
            <a:ext cx="3749040" cy="374771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738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5224FCC8912C45BE58CA545DDBF1E3" ma:contentTypeVersion="18" ma:contentTypeDescription="Create a new document." ma:contentTypeScope="" ma:versionID="981f37524faf17438cb89e1f18743748">
  <xsd:schema xmlns:xsd="http://www.w3.org/2001/XMLSchema" xmlns:xs="http://www.w3.org/2001/XMLSchema" xmlns:p="http://schemas.microsoft.com/office/2006/metadata/properties" xmlns:ns2="3f7618e6-5517-4e63-bf74-dbd986e4eacd" xmlns:ns3="8dd4dade-ae78-4d25-8529-bd115ce76263" targetNamespace="http://schemas.microsoft.com/office/2006/metadata/properties" ma:root="true" ma:fieldsID="b8cc7738ba4160bc4eb635a0abeea24f" ns2:_="" ns3:_="">
    <xsd:import namespace="3f7618e6-5517-4e63-bf74-dbd986e4eacd"/>
    <xsd:import namespace="8dd4dade-ae78-4d25-8529-bd115ce762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618e6-5517-4e63-bf74-dbd986e4ea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e65169a-2806-423d-ad31-843ba6fa51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d4dade-ae78-4d25-8529-bd115ce7626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934f832-08a6-4f30-a172-f3c5f6bf1e84}" ma:internalName="TaxCatchAll" ma:showField="CatchAllData" ma:web="8dd4dade-ae78-4d25-8529-bd115ce762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d4dade-ae78-4d25-8529-bd115ce76263" xsi:nil="true"/>
    <lcf76f155ced4ddcb4097134ff3c332f xmlns="3f7618e6-5517-4e63-bf74-dbd986e4eac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210E83E-332D-4471-A788-2E3DA1026067}"/>
</file>

<file path=customXml/itemProps2.xml><?xml version="1.0" encoding="utf-8"?>
<ds:datastoreItem xmlns:ds="http://schemas.openxmlformats.org/officeDocument/2006/customXml" ds:itemID="{152ABE75-2FD8-4D4F-AE7E-E5026FCE7DD1}"/>
</file>

<file path=customXml/itemProps3.xml><?xml version="1.0" encoding="utf-8"?>
<ds:datastoreItem xmlns:ds="http://schemas.openxmlformats.org/officeDocument/2006/customXml" ds:itemID="{99F691D5-12F8-4D65-852E-50938A2E74C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Aptos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Madelyn Hip</dc:creator>
  <cp:lastModifiedBy>Madelyn Hip</cp:lastModifiedBy>
  <cp:revision>1</cp:revision>
  <dcterms:created xsi:type="dcterms:W3CDTF">2025-01-31T16:46:13Z</dcterms:created>
  <dcterms:modified xsi:type="dcterms:W3CDTF">2025-01-31T16:53:11Z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0x010100715224FCC8912C45BE58CA545DDBF1E3</vt:lpwstr>
  </property>
</Properties>
</file>