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0058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183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09A477DD-5527-5982-9127-096DD2D22992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4935255" y="5724395"/>
            <a:ext cx="4408770" cy="31814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INSERT LOGO HERE</a:t>
            </a:r>
          </a:p>
        </p:txBody>
      </p:sp>
    </p:spTree>
    <p:extLst>
      <p:ext uri="{BB962C8B-B14F-4D97-AF65-F5344CB8AC3E}">
        <p14:creationId xmlns:p14="http://schemas.microsoft.com/office/powerpoint/2010/main" val="259496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535519"/>
            <a:ext cx="8675370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677584"/>
            <a:ext cx="8675370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9322649"/>
            <a:ext cx="226314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D68C09E-7856-4BA0-AD9D-B3097C2C2376}" type="datetimeFigureOut">
              <a:rPr lang="en-US" smtClean="0"/>
              <a:t>1/31/2025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9322649"/>
            <a:ext cx="339471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9322649"/>
            <a:ext cx="226314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ADB00BF-3566-4297-B6D0-8B865135B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715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AE88C281-244E-47CB-8F30-4D7A9E7C2D6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029199" y="5724395"/>
            <a:ext cx="4314825" cy="318148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242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5224FCC8912C45BE58CA545DDBF1E3" ma:contentTypeVersion="18" ma:contentTypeDescription="Create a new document." ma:contentTypeScope="" ma:versionID="981f37524faf17438cb89e1f18743748">
  <xsd:schema xmlns:xsd="http://www.w3.org/2001/XMLSchema" xmlns:xs="http://www.w3.org/2001/XMLSchema" xmlns:p="http://schemas.microsoft.com/office/2006/metadata/properties" xmlns:ns2="3f7618e6-5517-4e63-bf74-dbd986e4eacd" xmlns:ns3="8dd4dade-ae78-4d25-8529-bd115ce76263" targetNamespace="http://schemas.microsoft.com/office/2006/metadata/properties" ma:root="true" ma:fieldsID="b8cc7738ba4160bc4eb635a0abeea24f" ns2:_="" ns3:_="">
    <xsd:import namespace="3f7618e6-5517-4e63-bf74-dbd986e4eacd"/>
    <xsd:import namespace="8dd4dade-ae78-4d25-8529-bd115ce7626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7618e6-5517-4e63-bf74-dbd986e4ea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5e65169a-2806-423d-ad31-843ba6fa51e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d4dade-ae78-4d25-8529-bd115ce7626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934f832-08a6-4f30-a172-f3c5f6bf1e84}" ma:internalName="TaxCatchAll" ma:showField="CatchAllData" ma:web="8dd4dade-ae78-4d25-8529-bd115ce7626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dd4dade-ae78-4d25-8529-bd115ce76263" xsi:nil="true"/>
    <lcf76f155ced4ddcb4097134ff3c332f xmlns="3f7618e6-5517-4e63-bf74-dbd986e4eac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BFC41CF-6DA8-495D-A646-C0FA731CF770}"/>
</file>

<file path=customXml/itemProps2.xml><?xml version="1.0" encoding="utf-8"?>
<ds:datastoreItem xmlns:ds="http://schemas.openxmlformats.org/officeDocument/2006/customXml" ds:itemID="{7B786A65-CD3D-4396-AA7A-C6A65DDF2236}"/>
</file>

<file path=customXml/itemProps3.xml><?xml version="1.0" encoding="utf-8"?>
<ds:datastoreItem xmlns:ds="http://schemas.openxmlformats.org/officeDocument/2006/customXml" ds:itemID="{EDB37467-81FE-40F9-8A39-98546FD0393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Madelyn Hip</dc:creator>
  <cp:lastModifiedBy>Madelyn Hip</cp:lastModifiedBy>
  <cp:revision>1</cp:revision>
  <dcterms:created xsi:type="dcterms:W3CDTF">2025-01-31T21:00:43Z</dcterms:created>
  <dcterms:modified xsi:type="dcterms:W3CDTF">2025-01-31T21:04:08Z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0x010100715224FCC8912C45BE58CA545DDBF1E3</vt:lpwstr>
  </property>
</Properties>
</file>