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FF3012-3F5F-4C95-A599-607EB5661684}" v="21" dt="2026-04-06T15:51:49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6" autoAdjust="0"/>
    <p:restoredTop sz="94660"/>
  </p:normalViewPr>
  <p:slideViewPr>
    <p:cSldViewPr snapToGrid="0">
      <p:cViewPr>
        <p:scale>
          <a:sx n="81" d="100"/>
          <a:sy n="81" d="100"/>
        </p:scale>
        <p:origin x="78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964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Steinberg" userId="9af0fb35-e993-4777-b878-c9ff81dce0ca" providerId="ADAL" clId="{4C3359A8-61A9-4F4C-BBA4-BE065F81E3BF}"/>
    <pc:docChg chg="undo custSel addSld delSld modSld sldOrd modMainMaster">
      <pc:chgData name="Emma Steinberg" userId="9af0fb35-e993-4777-b878-c9ff81dce0ca" providerId="ADAL" clId="{4C3359A8-61A9-4F4C-BBA4-BE065F81E3BF}" dt="2026-04-06T18:14:08.126" v="559" actId="931"/>
      <pc:docMkLst>
        <pc:docMk/>
      </pc:docMkLst>
      <pc:sldChg chg="del">
        <pc:chgData name="Emma Steinberg" userId="9af0fb35-e993-4777-b878-c9ff81dce0ca" providerId="ADAL" clId="{4C3359A8-61A9-4F4C-BBA4-BE065F81E3BF}" dt="2026-04-06T15:25:43.283" v="244" actId="2696"/>
        <pc:sldMkLst>
          <pc:docMk/>
          <pc:sldMk cId="2830395601" sldId="265"/>
        </pc:sldMkLst>
      </pc:sldChg>
      <pc:sldChg chg="del ord">
        <pc:chgData name="Emma Steinberg" userId="9af0fb35-e993-4777-b878-c9ff81dce0ca" providerId="ADAL" clId="{4C3359A8-61A9-4F4C-BBA4-BE065F81E3BF}" dt="2026-04-06T15:25:36.968" v="242" actId="2696"/>
        <pc:sldMkLst>
          <pc:docMk/>
          <pc:sldMk cId="1314542438" sldId="266"/>
        </pc:sldMkLst>
      </pc:sldChg>
      <pc:sldChg chg="del">
        <pc:chgData name="Emma Steinberg" userId="9af0fb35-e993-4777-b878-c9ff81dce0ca" providerId="ADAL" clId="{4C3359A8-61A9-4F4C-BBA4-BE065F81E3BF}" dt="2026-04-06T15:25:48.199" v="245" actId="2696"/>
        <pc:sldMkLst>
          <pc:docMk/>
          <pc:sldMk cId="3260385598" sldId="267"/>
        </pc:sldMkLst>
      </pc:sldChg>
      <pc:sldChg chg="del">
        <pc:chgData name="Emma Steinberg" userId="9af0fb35-e993-4777-b878-c9ff81dce0ca" providerId="ADAL" clId="{4C3359A8-61A9-4F4C-BBA4-BE065F81E3BF}" dt="2026-04-06T15:25:51.080" v="246" actId="2696"/>
        <pc:sldMkLst>
          <pc:docMk/>
          <pc:sldMk cId="1791557541" sldId="268"/>
        </pc:sldMkLst>
      </pc:sldChg>
      <pc:sldChg chg="del">
        <pc:chgData name="Emma Steinberg" userId="9af0fb35-e993-4777-b878-c9ff81dce0ca" providerId="ADAL" clId="{4C3359A8-61A9-4F4C-BBA4-BE065F81E3BF}" dt="2026-04-06T15:25:52.795" v="247" actId="2696"/>
        <pc:sldMkLst>
          <pc:docMk/>
          <pc:sldMk cId="3331979228" sldId="269"/>
        </pc:sldMkLst>
      </pc:sldChg>
      <pc:sldChg chg="del">
        <pc:chgData name="Emma Steinberg" userId="9af0fb35-e993-4777-b878-c9ff81dce0ca" providerId="ADAL" clId="{4C3359A8-61A9-4F4C-BBA4-BE065F81E3BF}" dt="2026-04-06T15:25:54.287" v="248" actId="2696"/>
        <pc:sldMkLst>
          <pc:docMk/>
          <pc:sldMk cId="3298476354" sldId="270"/>
        </pc:sldMkLst>
      </pc:sldChg>
      <pc:sldChg chg="del">
        <pc:chgData name="Emma Steinberg" userId="9af0fb35-e993-4777-b878-c9ff81dce0ca" providerId="ADAL" clId="{4C3359A8-61A9-4F4C-BBA4-BE065F81E3BF}" dt="2026-04-06T15:25:55.843" v="249" actId="2696"/>
        <pc:sldMkLst>
          <pc:docMk/>
          <pc:sldMk cId="2017955333" sldId="271"/>
        </pc:sldMkLst>
      </pc:sldChg>
      <pc:sldChg chg="del">
        <pc:chgData name="Emma Steinberg" userId="9af0fb35-e993-4777-b878-c9ff81dce0ca" providerId="ADAL" clId="{4C3359A8-61A9-4F4C-BBA4-BE065F81E3BF}" dt="2026-04-06T15:25:58.029" v="250" actId="2696"/>
        <pc:sldMkLst>
          <pc:docMk/>
          <pc:sldMk cId="2160914978" sldId="272"/>
        </pc:sldMkLst>
      </pc:sldChg>
      <pc:sldChg chg="addSp delSp modSp new mod">
        <pc:chgData name="Emma Steinberg" userId="9af0fb35-e993-4777-b878-c9ff81dce0ca" providerId="ADAL" clId="{4C3359A8-61A9-4F4C-BBA4-BE065F81E3BF}" dt="2026-04-06T18:08:48.482" v="507" actId="931"/>
        <pc:sldMkLst>
          <pc:docMk/>
          <pc:sldMk cId="1765712274" sldId="273"/>
        </pc:sldMkLst>
        <pc:spChg chg="add del mod">
          <ac:chgData name="Emma Steinberg" userId="9af0fb35-e993-4777-b878-c9ff81dce0ca" providerId="ADAL" clId="{4C3359A8-61A9-4F4C-BBA4-BE065F81E3BF}" dt="2026-04-06T18:08:48.482" v="507" actId="931"/>
          <ac:spMkLst>
            <pc:docMk/>
            <pc:sldMk cId="1765712274" sldId="273"/>
            <ac:spMk id="2" creationId="{9784722E-F490-2ACA-33B4-0275CFFFF243}"/>
          </ac:spMkLst>
        </pc:spChg>
        <pc:picChg chg="add del mod ord">
          <ac:chgData name="Emma Steinberg" userId="9af0fb35-e993-4777-b878-c9ff81dce0ca" providerId="ADAL" clId="{4C3359A8-61A9-4F4C-BBA4-BE065F81E3BF}" dt="2026-04-06T18:08:48.482" v="507" actId="931"/>
          <ac:picMkLst>
            <pc:docMk/>
            <pc:sldMk cId="1765712274" sldId="273"/>
            <ac:picMk id="4" creationId="{6F03AB4F-ABAF-83E6-4953-4564DB33F1BF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8:11:15.599" v="513" actId="931"/>
        <pc:sldMkLst>
          <pc:docMk/>
          <pc:sldMk cId="100848379" sldId="274"/>
        </pc:sldMkLst>
        <pc:spChg chg="add del mod">
          <ac:chgData name="Emma Steinberg" userId="9af0fb35-e993-4777-b878-c9ff81dce0ca" providerId="ADAL" clId="{4C3359A8-61A9-4F4C-BBA4-BE065F81E3BF}" dt="2026-04-06T18:11:15.599" v="513" actId="931"/>
          <ac:spMkLst>
            <pc:docMk/>
            <pc:sldMk cId="100848379" sldId="274"/>
            <ac:spMk id="2" creationId="{633C7852-943C-A647-9426-5E1015715F7F}"/>
          </ac:spMkLst>
        </pc:spChg>
        <pc:spChg chg="add del mod">
          <ac:chgData name="Emma Steinberg" userId="9af0fb35-e993-4777-b878-c9ff81dce0ca" providerId="ADAL" clId="{4C3359A8-61A9-4F4C-BBA4-BE065F81E3BF}" dt="2026-04-06T18:11:15.247" v="512" actId="931"/>
          <ac:spMkLst>
            <pc:docMk/>
            <pc:sldMk cId="100848379" sldId="274"/>
            <ac:spMk id="3" creationId="{7359F469-BFD0-9AFC-D258-D822DE4580E8}"/>
          </ac:spMkLst>
        </pc:spChg>
        <pc:spChg chg="add del mod">
          <ac:chgData name="Emma Steinberg" userId="9af0fb35-e993-4777-b878-c9ff81dce0ca" providerId="ADAL" clId="{4C3359A8-61A9-4F4C-BBA4-BE065F81E3BF}" dt="2026-04-06T18:11:14.911" v="511" actId="931"/>
          <ac:spMkLst>
            <pc:docMk/>
            <pc:sldMk cId="100848379" sldId="274"/>
            <ac:spMk id="4" creationId="{E646DC87-817A-8C9D-EA4C-D0E649F4BEED}"/>
          </ac:spMkLst>
        </pc:spChg>
        <pc:picChg chg="add del mod ord">
          <ac:chgData name="Emma Steinberg" userId="9af0fb35-e993-4777-b878-c9ff81dce0ca" providerId="ADAL" clId="{4C3359A8-61A9-4F4C-BBA4-BE065F81E3BF}" dt="2026-04-06T15:26:09.658" v="252" actId="931"/>
          <ac:picMkLst>
            <pc:docMk/>
            <pc:sldMk cId="100848379" sldId="274"/>
            <ac:picMk id="6" creationId="{21A23532-B0BF-4956-FD87-C299A75CFDD2}"/>
          </ac:picMkLst>
        </pc:picChg>
        <pc:picChg chg="add del mod ord">
          <ac:chgData name="Emma Steinberg" userId="9af0fb35-e993-4777-b878-c9ff81dce0ca" providerId="ADAL" clId="{4C3359A8-61A9-4F4C-BBA4-BE065F81E3BF}" dt="2026-04-06T18:11:15.599" v="513" actId="931"/>
          <ac:picMkLst>
            <pc:docMk/>
            <pc:sldMk cId="100848379" sldId="274"/>
            <ac:picMk id="6" creationId="{2F598F5C-85C7-0151-912C-B94E39A8002B}"/>
          </ac:picMkLst>
        </pc:picChg>
        <pc:picChg chg="add del mod ord">
          <ac:chgData name="Emma Steinberg" userId="9af0fb35-e993-4777-b878-c9ff81dce0ca" providerId="ADAL" clId="{4C3359A8-61A9-4F4C-BBA4-BE065F81E3BF}" dt="2026-04-06T18:11:15.247" v="512" actId="931"/>
          <ac:picMkLst>
            <pc:docMk/>
            <pc:sldMk cId="100848379" sldId="274"/>
            <ac:picMk id="8" creationId="{421971D1-ABE8-F46D-A8AD-B10960E15993}"/>
          </ac:picMkLst>
        </pc:picChg>
        <pc:picChg chg="add del mod ord">
          <ac:chgData name="Emma Steinberg" userId="9af0fb35-e993-4777-b878-c9ff81dce0ca" providerId="ADAL" clId="{4C3359A8-61A9-4F4C-BBA4-BE065F81E3BF}" dt="2026-04-06T18:11:14.911" v="511" actId="931"/>
          <ac:picMkLst>
            <pc:docMk/>
            <pc:sldMk cId="100848379" sldId="274"/>
            <ac:picMk id="10" creationId="{FB40EB9F-50BC-E470-C45E-FFB7E9FDFA4F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8:11:46.218" v="521" actId="931"/>
        <pc:sldMkLst>
          <pc:docMk/>
          <pc:sldMk cId="1439489525" sldId="275"/>
        </pc:sldMkLst>
        <pc:spChg chg="add del mod">
          <ac:chgData name="Emma Steinberg" userId="9af0fb35-e993-4777-b878-c9ff81dce0ca" providerId="ADAL" clId="{4C3359A8-61A9-4F4C-BBA4-BE065F81E3BF}" dt="2026-04-06T18:11:46.218" v="521" actId="931"/>
          <ac:spMkLst>
            <pc:docMk/>
            <pc:sldMk cId="1439489525" sldId="275"/>
            <ac:spMk id="2" creationId="{4020F2C6-83C4-5B98-F176-B79B44B72B24}"/>
          </ac:spMkLst>
        </pc:spChg>
        <pc:spChg chg="add del mod">
          <ac:chgData name="Emma Steinberg" userId="9af0fb35-e993-4777-b878-c9ff81dce0ca" providerId="ADAL" clId="{4C3359A8-61A9-4F4C-BBA4-BE065F81E3BF}" dt="2026-04-06T18:11:45.565" v="520" actId="931"/>
          <ac:spMkLst>
            <pc:docMk/>
            <pc:sldMk cId="1439489525" sldId="275"/>
            <ac:spMk id="3" creationId="{A9954956-952C-47E8-A521-23427FCDE437}"/>
          </ac:spMkLst>
        </pc:spChg>
        <pc:spChg chg="add del mod">
          <ac:chgData name="Emma Steinberg" userId="9af0fb35-e993-4777-b878-c9ff81dce0ca" providerId="ADAL" clId="{4C3359A8-61A9-4F4C-BBA4-BE065F81E3BF}" dt="2026-04-06T18:11:45.241" v="519" actId="931"/>
          <ac:spMkLst>
            <pc:docMk/>
            <pc:sldMk cId="1439489525" sldId="275"/>
            <ac:spMk id="4" creationId="{161184BC-D626-9E1E-D8AD-C49CB00B6B8E}"/>
          </ac:spMkLst>
        </pc:spChg>
        <pc:spChg chg="add del mod">
          <ac:chgData name="Emma Steinberg" userId="9af0fb35-e993-4777-b878-c9ff81dce0ca" providerId="ADAL" clId="{4C3359A8-61A9-4F4C-BBA4-BE065F81E3BF}" dt="2026-04-06T18:11:44.936" v="518" actId="931"/>
          <ac:spMkLst>
            <pc:docMk/>
            <pc:sldMk cId="1439489525" sldId="275"/>
            <ac:spMk id="5" creationId="{80737B0E-482F-E012-3837-33BAB9121BDE}"/>
          </ac:spMkLst>
        </pc:spChg>
        <pc:picChg chg="add del mod ord">
          <ac:chgData name="Emma Steinberg" userId="9af0fb35-e993-4777-b878-c9ff81dce0ca" providerId="ADAL" clId="{4C3359A8-61A9-4F4C-BBA4-BE065F81E3BF}" dt="2026-04-06T18:11:46.218" v="521" actId="931"/>
          <ac:picMkLst>
            <pc:docMk/>
            <pc:sldMk cId="1439489525" sldId="275"/>
            <ac:picMk id="7" creationId="{A6470BF4-4CFB-3508-7055-9F658A3E3C83}"/>
          </ac:picMkLst>
        </pc:picChg>
        <pc:picChg chg="add del mod ord">
          <ac:chgData name="Emma Steinberg" userId="9af0fb35-e993-4777-b878-c9ff81dce0ca" providerId="ADAL" clId="{4C3359A8-61A9-4F4C-BBA4-BE065F81E3BF}" dt="2026-04-06T18:11:45.565" v="520" actId="931"/>
          <ac:picMkLst>
            <pc:docMk/>
            <pc:sldMk cId="1439489525" sldId="275"/>
            <ac:picMk id="9" creationId="{8383692C-9D9A-3FA8-6185-32CF94370744}"/>
          </ac:picMkLst>
        </pc:picChg>
        <pc:picChg chg="add del mod ord">
          <ac:chgData name="Emma Steinberg" userId="9af0fb35-e993-4777-b878-c9ff81dce0ca" providerId="ADAL" clId="{4C3359A8-61A9-4F4C-BBA4-BE065F81E3BF}" dt="2026-04-06T18:11:45.241" v="519" actId="931"/>
          <ac:picMkLst>
            <pc:docMk/>
            <pc:sldMk cId="1439489525" sldId="275"/>
            <ac:picMk id="11" creationId="{5FC15A77-9303-0988-5A62-AFDF08144DF1}"/>
          </ac:picMkLst>
        </pc:picChg>
        <pc:picChg chg="add del mod ord">
          <ac:chgData name="Emma Steinberg" userId="9af0fb35-e993-4777-b878-c9ff81dce0ca" providerId="ADAL" clId="{4C3359A8-61A9-4F4C-BBA4-BE065F81E3BF}" dt="2026-04-06T18:11:44.936" v="518" actId="931"/>
          <ac:picMkLst>
            <pc:docMk/>
            <pc:sldMk cId="1439489525" sldId="275"/>
            <ac:picMk id="13" creationId="{6E70350C-1785-8DF0-BFD8-5AFE0DD059A8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8:12:34.058" v="533" actId="931"/>
        <pc:sldMkLst>
          <pc:docMk/>
          <pc:sldMk cId="2941928470" sldId="276"/>
        </pc:sldMkLst>
        <pc:spChg chg="add del mod">
          <ac:chgData name="Emma Steinberg" userId="9af0fb35-e993-4777-b878-c9ff81dce0ca" providerId="ADAL" clId="{4C3359A8-61A9-4F4C-BBA4-BE065F81E3BF}" dt="2026-04-06T18:12:34.058" v="533" actId="931"/>
          <ac:spMkLst>
            <pc:docMk/>
            <pc:sldMk cId="2941928470" sldId="276"/>
            <ac:spMk id="2" creationId="{3A3C72D4-0E7D-151C-6933-643778E8DAAE}"/>
          </ac:spMkLst>
        </pc:spChg>
        <pc:spChg chg="add del mod">
          <ac:chgData name="Emma Steinberg" userId="9af0fb35-e993-4777-b878-c9ff81dce0ca" providerId="ADAL" clId="{4C3359A8-61A9-4F4C-BBA4-BE065F81E3BF}" dt="2026-04-06T18:12:33.837" v="532" actId="931"/>
          <ac:spMkLst>
            <pc:docMk/>
            <pc:sldMk cId="2941928470" sldId="276"/>
            <ac:spMk id="3" creationId="{53D96DC2-B452-4C55-A66F-07740BF0FDDE}"/>
          </ac:spMkLst>
        </pc:spChg>
        <pc:spChg chg="add del mod">
          <ac:chgData name="Emma Steinberg" userId="9af0fb35-e993-4777-b878-c9ff81dce0ca" providerId="ADAL" clId="{4C3359A8-61A9-4F4C-BBA4-BE065F81E3BF}" dt="2026-04-06T18:12:33.468" v="531" actId="931"/>
          <ac:spMkLst>
            <pc:docMk/>
            <pc:sldMk cId="2941928470" sldId="276"/>
            <ac:spMk id="4" creationId="{57EE2652-B78F-2621-7602-F93E48432519}"/>
          </ac:spMkLst>
        </pc:spChg>
        <pc:spChg chg="add del mod">
          <ac:chgData name="Emma Steinberg" userId="9af0fb35-e993-4777-b878-c9ff81dce0ca" providerId="ADAL" clId="{4C3359A8-61A9-4F4C-BBA4-BE065F81E3BF}" dt="2026-04-06T18:12:33.279" v="530" actId="931"/>
          <ac:spMkLst>
            <pc:docMk/>
            <pc:sldMk cId="2941928470" sldId="276"/>
            <ac:spMk id="5" creationId="{EBD4E682-BB88-5EDA-5827-590F3ED1900D}"/>
          </ac:spMkLst>
        </pc:spChg>
        <pc:spChg chg="add del mod">
          <ac:chgData name="Emma Steinberg" userId="9af0fb35-e993-4777-b878-c9ff81dce0ca" providerId="ADAL" clId="{4C3359A8-61A9-4F4C-BBA4-BE065F81E3BF}" dt="2026-04-06T18:12:33.077" v="529" actId="931"/>
          <ac:spMkLst>
            <pc:docMk/>
            <pc:sldMk cId="2941928470" sldId="276"/>
            <ac:spMk id="6" creationId="{64D34DBA-9397-BC4B-2F35-3A8AB814E47B}"/>
          </ac:spMkLst>
        </pc:spChg>
        <pc:spChg chg="add del mod">
          <ac:chgData name="Emma Steinberg" userId="9af0fb35-e993-4777-b878-c9ff81dce0ca" providerId="ADAL" clId="{4C3359A8-61A9-4F4C-BBA4-BE065F81E3BF}" dt="2026-04-06T18:12:32.900" v="528" actId="931"/>
          <ac:spMkLst>
            <pc:docMk/>
            <pc:sldMk cId="2941928470" sldId="276"/>
            <ac:spMk id="7" creationId="{8FE8DFB5-C11C-A436-19C6-C0BFA2699DC9}"/>
          </ac:spMkLst>
        </pc:spChg>
        <pc:picChg chg="add del mod ord modCrop">
          <ac:chgData name="Emma Steinberg" userId="9af0fb35-e993-4777-b878-c9ff81dce0ca" providerId="ADAL" clId="{4C3359A8-61A9-4F4C-BBA4-BE065F81E3BF}" dt="2026-04-06T16:44:48.779" v="472" actId="931"/>
          <ac:picMkLst>
            <pc:docMk/>
            <pc:sldMk cId="2941928470" sldId="276"/>
            <ac:picMk id="9" creationId="{7AFAB11E-4F1D-DEE5-F4F1-C9B223BA50E1}"/>
          </ac:picMkLst>
        </pc:picChg>
        <pc:picChg chg="add del mod ord">
          <ac:chgData name="Emma Steinberg" userId="9af0fb35-e993-4777-b878-c9ff81dce0ca" providerId="ADAL" clId="{4C3359A8-61A9-4F4C-BBA4-BE065F81E3BF}" dt="2026-04-06T18:12:34.058" v="533" actId="931"/>
          <ac:picMkLst>
            <pc:docMk/>
            <pc:sldMk cId="2941928470" sldId="276"/>
            <ac:picMk id="9" creationId="{BA728B96-B2BA-644C-B67C-446B87383E5A}"/>
          </ac:picMkLst>
        </pc:picChg>
        <pc:picChg chg="add del mod ord">
          <ac:chgData name="Emma Steinberg" userId="9af0fb35-e993-4777-b878-c9ff81dce0ca" providerId="ADAL" clId="{4C3359A8-61A9-4F4C-BBA4-BE065F81E3BF}" dt="2026-04-06T16:44:47.957" v="471" actId="931"/>
          <ac:picMkLst>
            <pc:docMk/>
            <pc:sldMk cId="2941928470" sldId="276"/>
            <ac:picMk id="11" creationId="{97B70F51-1F65-4C91-8F05-592042E358E9}"/>
          </ac:picMkLst>
        </pc:picChg>
        <pc:picChg chg="add del mod ord">
          <ac:chgData name="Emma Steinberg" userId="9af0fb35-e993-4777-b878-c9ff81dce0ca" providerId="ADAL" clId="{4C3359A8-61A9-4F4C-BBA4-BE065F81E3BF}" dt="2026-04-06T18:12:33.837" v="532" actId="931"/>
          <ac:picMkLst>
            <pc:docMk/>
            <pc:sldMk cId="2941928470" sldId="276"/>
            <ac:picMk id="11" creationId="{E1DFF2BF-86B9-254E-6648-5780D291BBF4}"/>
          </ac:picMkLst>
        </pc:picChg>
        <pc:picChg chg="add del mod ord">
          <ac:chgData name="Emma Steinberg" userId="9af0fb35-e993-4777-b878-c9ff81dce0ca" providerId="ADAL" clId="{4C3359A8-61A9-4F4C-BBA4-BE065F81E3BF}" dt="2026-04-06T16:44:47.578" v="470" actId="931"/>
          <ac:picMkLst>
            <pc:docMk/>
            <pc:sldMk cId="2941928470" sldId="276"/>
            <ac:picMk id="13" creationId="{67A81DD6-DDB1-3E87-7EE1-31D79D3D01C6}"/>
          </ac:picMkLst>
        </pc:picChg>
        <pc:picChg chg="add del mod ord">
          <ac:chgData name="Emma Steinberg" userId="9af0fb35-e993-4777-b878-c9ff81dce0ca" providerId="ADAL" clId="{4C3359A8-61A9-4F4C-BBA4-BE065F81E3BF}" dt="2026-04-06T18:12:33.468" v="531" actId="931"/>
          <ac:picMkLst>
            <pc:docMk/>
            <pc:sldMk cId="2941928470" sldId="276"/>
            <ac:picMk id="13" creationId="{F59AA0B7-CB99-84DB-C0D5-AD2CFBA17BA7}"/>
          </ac:picMkLst>
        </pc:picChg>
        <pc:picChg chg="add del mod ord">
          <ac:chgData name="Emma Steinberg" userId="9af0fb35-e993-4777-b878-c9ff81dce0ca" providerId="ADAL" clId="{4C3359A8-61A9-4F4C-BBA4-BE065F81E3BF}" dt="2026-04-06T16:43:52.476" v="462" actId="931"/>
          <ac:picMkLst>
            <pc:docMk/>
            <pc:sldMk cId="2941928470" sldId="276"/>
            <ac:picMk id="15" creationId="{03DAA9EF-782E-E05C-2A00-C1758DF205E7}"/>
          </ac:picMkLst>
        </pc:picChg>
        <pc:picChg chg="add del mod ord">
          <ac:chgData name="Emma Steinberg" userId="9af0fb35-e993-4777-b878-c9ff81dce0ca" providerId="ADAL" clId="{4C3359A8-61A9-4F4C-BBA4-BE065F81E3BF}" dt="2026-04-06T18:12:33.279" v="530" actId="931"/>
          <ac:picMkLst>
            <pc:docMk/>
            <pc:sldMk cId="2941928470" sldId="276"/>
            <ac:picMk id="15" creationId="{6D4979A4-EAB0-5526-F01C-F6F02A2D372B}"/>
          </ac:picMkLst>
        </pc:picChg>
        <pc:picChg chg="add del mod ord">
          <ac:chgData name="Emma Steinberg" userId="9af0fb35-e993-4777-b878-c9ff81dce0ca" providerId="ADAL" clId="{4C3359A8-61A9-4F4C-BBA4-BE065F81E3BF}" dt="2026-04-06T18:12:33.077" v="529" actId="931"/>
          <ac:picMkLst>
            <pc:docMk/>
            <pc:sldMk cId="2941928470" sldId="276"/>
            <ac:picMk id="17" creationId="{6903E636-798E-13DF-92FA-0017D73FD1DA}"/>
          </ac:picMkLst>
        </pc:picChg>
        <pc:picChg chg="add del mod ord">
          <ac:chgData name="Emma Steinberg" userId="9af0fb35-e993-4777-b878-c9ff81dce0ca" providerId="ADAL" clId="{4C3359A8-61A9-4F4C-BBA4-BE065F81E3BF}" dt="2026-04-06T16:43:52.230" v="461" actId="931"/>
          <ac:picMkLst>
            <pc:docMk/>
            <pc:sldMk cId="2941928470" sldId="276"/>
            <ac:picMk id="17" creationId="{B7C92C83-9709-5289-A358-EFFD3FEFC294}"/>
          </ac:picMkLst>
        </pc:picChg>
        <pc:picChg chg="add del mod ord">
          <ac:chgData name="Emma Steinberg" userId="9af0fb35-e993-4777-b878-c9ff81dce0ca" providerId="ADAL" clId="{4C3359A8-61A9-4F4C-BBA4-BE065F81E3BF}" dt="2026-04-06T16:44:46.823" v="468" actId="931"/>
          <ac:picMkLst>
            <pc:docMk/>
            <pc:sldMk cId="2941928470" sldId="276"/>
            <ac:picMk id="19" creationId="{75827E0E-1E56-9C2E-DF4C-D7EC9EC9A8D8}"/>
          </ac:picMkLst>
        </pc:picChg>
        <pc:picChg chg="add del mod ord">
          <ac:chgData name="Emma Steinberg" userId="9af0fb35-e993-4777-b878-c9ff81dce0ca" providerId="ADAL" clId="{4C3359A8-61A9-4F4C-BBA4-BE065F81E3BF}" dt="2026-04-06T18:12:32.900" v="528" actId="931"/>
          <ac:picMkLst>
            <pc:docMk/>
            <pc:sldMk cId="2941928470" sldId="276"/>
            <ac:picMk id="19" creationId="{B8EA34DF-4DC4-2317-1253-9AE92CD21460}"/>
          </ac:picMkLst>
        </pc:picChg>
        <pc:picChg chg="add del mod ord">
          <ac:chgData name="Emma Steinberg" userId="9af0fb35-e993-4777-b878-c9ff81dce0ca" providerId="ADAL" clId="{4C3359A8-61A9-4F4C-BBA4-BE065F81E3BF}" dt="2026-04-06T16:44:46.533" v="467" actId="931"/>
          <ac:picMkLst>
            <pc:docMk/>
            <pc:sldMk cId="2941928470" sldId="276"/>
            <ac:picMk id="21" creationId="{995AE72B-01A9-81E9-4696-3203660AF8C2}"/>
          </ac:picMkLst>
        </pc:picChg>
        <pc:picChg chg="add del mod ord">
          <ac:chgData name="Emma Steinberg" userId="9af0fb35-e993-4777-b878-c9ff81dce0ca" providerId="ADAL" clId="{4C3359A8-61A9-4F4C-BBA4-BE065F81E3BF}" dt="2026-04-06T16:44:46.213" v="466" actId="931"/>
          <ac:picMkLst>
            <pc:docMk/>
            <pc:sldMk cId="2941928470" sldId="276"/>
            <ac:picMk id="23" creationId="{2859F365-3759-C78A-0E9E-0B7F07E44A41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8:13:18.211" v="545" actId="931"/>
        <pc:sldMkLst>
          <pc:docMk/>
          <pc:sldMk cId="575387282" sldId="277"/>
        </pc:sldMkLst>
        <pc:spChg chg="add del mod">
          <ac:chgData name="Emma Steinberg" userId="9af0fb35-e993-4777-b878-c9ff81dce0ca" providerId="ADAL" clId="{4C3359A8-61A9-4F4C-BBA4-BE065F81E3BF}" dt="2026-04-06T18:13:18.211" v="545" actId="931"/>
          <ac:spMkLst>
            <pc:docMk/>
            <pc:sldMk cId="575387282" sldId="277"/>
            <ac:spMk id="2" creationId="{12D3E639-5924-89FA-17F0-DF4582478493}"/>
          </ac:spMkLst>
        </pc:spChg>
        <pc:spChg chg="add del mod">
          <ac:chgData name="Emma Steinberg" userId="9af0fb35-e993-4777-b878-c9ff81dce0ca" providerId="ADAL" clId="{4C3359A8-61A9-4F4C-BBA4-BE065F81E3BF}" dt="2026-04-06T18:13:17.823" v="544" actId="931"/>
          <ac:spMkLst>
            <pc:docMk/>
            <pc:sldMk cId="575387282" sldId="277"/>
            <ac:spMk id="3" creationId="{27074CB8-60A0-A600-F6C8-D098F0BFBBF5}"/>
          </ac:spMkLst>
        </pc:spChg>
        <pc:spChg chg="add del mod">
          <ac:chgData name="Emma Steinberg" userId="9af0fb35-e993-4777-b878-c9ff81dce0ca" providerId="ADAL" clId="{4C3359A8-61A9-4F4C-BBA4-BE065F81E3BF}" dt="2026-04-06T18:13:17.045" v="540" actId="931"/>
          <ac:spMkLst>
            <pc:docMk/>
            <pc:sldMk cId="575387282" sldId="277"/>
            <ac:spMk id="4" creationId="{E207CACB-2D47-0BE8-ECF4-DD23C9D745C1}"/>
          </ac:spMkLst>
        </pc:spChg>
        <pc:spChg chg="add del mod">
          <ac:chgData name="Emma Steinberg" userId="9af0fb35-e993-4777-b878-c9ff81dce0ca" providerId="ADAL" clId="{4C3359A8-61A9-4F4C-BBA4-BE065F81E3BF}" dt="2026-04-06T18:13:17.257" v="541" actId="931"/>
          <ac:spMkLst>
            <pc:docMk/>
            <pc:sldMk cId="575387282" sldId="277"/>
            <ac:spMk id="5" creationId="{316F5A06-4BC6-5A21-D54D-9B055ED9BCEE}"/>
          </ac:spMkLst>
        </pc:spChg>
        <pc:spChg chg="add del mod">
          <ac:chgData name="Emma Steinberg" userId="9af0fb35-e993-4777-b878-c9ff81dce0ca" providerId="ADAL" clId="{4C3359A8-61A9-4F4C-BBA4-BE065F81E3BF}" dt="2026-04-06T18:13:17.438" v="542" actId="931"/>
          <ac:spMkLst>
            <pc:docMk/>
            <pc:sldMk cId="575387282" sldId="277"/>
            <ac:spMk id="6" creationId="{94FD5F68-4EB7-7945-4F5D-2F6ACFFA702E}"/>
          </ac:spMkLst>
        </pc:spChg>
        <pc:spChg chg="add del mod">
          <ac:chgData name="Emma Steinberg" userId="9af0fb35-e993-4777-b878-c9ff81dce0ca" providerId="ADAL" clId="{4C3359A8-61A9-4F4C-BBA4-BE065F81E3BF}" dt="2026-04-06T18:13:17.630" v="543" actId="931"/>
          <ac:spMkLst>
            <pc:docMk/>
            <pc:sldMk cId="575387282" sldId="277"/>
            <ac:spMk id="7" creationId="{23EED9AA-2A61-1DA7-6709-367D9C1E667A}"/>
          </ac:spMkLst>
        </pc:spChg>
        <pc:picChg chg="add del mod ord">
          <ac:chgData name="Emma Steinberg" userId="9af0fb35-e993-4777-b878-c9ff81dce0ca" providerId="ADAL" clId="{4C3359A8-61A9-4F4C-BBA4-BE065F81E3BF}" dt="2026-04-06T18:13:18.211" v="545" actId="931"/>
          <ac:picMkLst>
            <pc:docMk/>
            <pc:sldMk cId="575387282" sldId="277"/>
            <ac:picMk id="9" creationId="{3E52891E-5795-89CC-271D-095B5B0DD8E9}"/>
          </ac:picMkLst>
        </pc:picChg>
        <pc:picChg chg="add del mod ord">
          <ac:chgData name="Emma Steinberg" userId="9af0fb35-e993-4777-b878-c9ff81dce0ca" providerId="ADAL" clId="{4C3359A8-61A9-4F4C-BBA4-BE065F81E3BF}" dt="2026-04-06T18:13:17.823" v="544" actId="931"/>
          <ac:picMkLst>
            <pc:docMk/>
            <pc:sldMk cId="575387282" sldId="277"/>
            <ac:picMk id="11" creationId="{FA75E811-92A5-686F-3186-5C7CD108B1AF}"/>
          </ac:picMkLst>
        </pc:picChg>
        <pc:picChg chg="add del mod ord">
          <ac:chgData name="Emma Steinberg" userId="9af0fb35-e993-4777-b878-c9ff81dce0ca" providerId="ADAL" clId="{4C3359A8-61A9-4F4C-BBA4-BE065F81E3BF}" dt="2026-04-06T18:13:17.630" v="543" actId="931"/>
          <ac:picMkLst>
            <pc:docMk/>
            <pc:sldMk cId="575387282" sldId="277"/>
            <ac:picMk id="13" creationId="{79544E00-A84C-3FE7-6A8B-C057A33A51A0}"/>
          </ac:picMkLst>
        </pc:picChg>
        <pc:picChg chg="add del mod ord">
          <ac:chgData name="Emma Steinberg" userId="9af0fb35-e993-4777-b878-c9ff81dce0ca" providerId="ADAL" clId="{4C3359A8-61A9-4F4C-BBA4-BE065F81E3BF}" dt="2026-04-06T18:13:17.438" v="542" actId="931"/>
          <ac:picMkLst>
            <pc:docMk/>
            <pc:sldMk cId="575387282" sldId="277"/>
            <ac:picMk id="15" creationId="{0E6EE7BB-4904-0AC6-139C-EC56C69D5C57}"/>
          </ac:picMkLst>
        </pc:picChg>
        <pc:picChg chg="add del mod ord">
          <ac:chgData name="Emma Steinberg" userId="9af0fb35-e993-4777-b878-c9ff81dce0ca" providerId="ADAL" clId="{4C3359A8-61A9-4F4C-BBA4-BE065F81E3BF}" dt="2026-04-06T18:13:17.257" v="541" actId="931"/>
          <ac:picMkLst>
            <pc:docMk/>
            <pc:sldMk cId="575387282" sldId="277"/>
            <ac:picMk id="17" creationId="{25605DAB-8D6A-EE25-20CE-0385F94CF8CE}"/>
          </ac:picMkLst>
        </pc:picChg>
        <pc:picChg chg="add del mod ord">
          <ac:chgData name="Emma Steinberg" userId="9af0fb35-e993-4777-b878-c9ff81dce0ca" providerId="ADAL" clId="{4C3359A8-61A9-4F4C-BBA4-BE065F81E3BF}" dt="2026-04-06T18:13:17.045" v="540" actId="931"/>
          <ac:picMkLst>
            <pc:docMk/>
            <pc:sldMk cId="575387282" sldId="277"/>
            <ac:picMk id="19" creationId="{F73C4E96-FD98-1D66-77DA-D98271853DCB}"/>
          </ac:picMkLst>
        </pc:picChg>
      </pc:sldChg>
      <pc:sldChg chg="new del">
        <pc:chgData name="Emma Steinberg" userId="9af0fb35-e993-4777-b878-c9ff81dce0ca" providerId="ADAL" clId="{4C3359A8-61A9-4F4C-BBA4-BE065F81E3BF}" dt="2026-04-06T15:52:54.434" v="441" actId="680"/>
        <pc:sldMkLst>
          <pc:docMk/>
          <pc:sldMk cId="1547620889" sldId="277"/>
        </pc:sldMkLst>
      </pc:sldChg>
      <pc:sldChg chg="addSp delSp modSp new mod">
        <pc:chgData name="Emma Steinberg" userId="9af0fb35-e993-4777-b878-c9ff81dce0ca" providerId="ADAL" clId="{4C3359A8-61A9-4F4C-BBA4-BE065F81E3BF}" dt="2026-04-06T18:14:08.126" v="559" actId="931"/>
        <pc:sldMkLst>
          <pc:docMk/>
          <pc:sldMk cId="1800518516" sldId="278"/>
        </pc:sldMkLst>
        <pc:spChg chg="add del mod">
          <ac:chgData name="Emma Steinberg" userId="9af0fb35-e993-4777-b878-c9ff81dce0ca" providerId="ADAL" clId="{4C3359A8-61A9-4F4C-BBA4-BE065F81E3BF}" dt="2026-04-06T18:14:08.126" v="559" actId="931"/>
          <ac:spMkLst>
            <pc:docMk/>
            <pc:sldMk cId="1800518516" sldId="278"/>
            <ac:spMk id="2" creationId="{45814FB5-02A3-D764-F4B1-17A5A1FF366E}"/>
          </ac:spMkLst>
        </pc:spChg>
        <pc:spChg chg="add del mod">
          <ac:chgData name="Emma Steinberg" userId="9af0fb35-e993-4777-b878-c9ff81dce0ca" providerId="ADAL" clId="{4C3359A8-61A9-4F4C-BBA4-BE065F81E3BF}" dt="2026-04-06T18:14:07.430" v="557" actId="931"/>
          <ac:spMkLst>
            <pc:docMk/>
            <pc:sldMk cId="1800518516" sldId="278"/>
            <ac:spMk id="3" creationId="{73218F8E-B572-E5C1-7033-9F2E5580C2D6}"/>
          </ac:spMkLst>
        </pc:spChg>
        <pc:spChg chg="add del mod">
          <ac:chgData name="Emma Steinberg" userId="9af0fb35-e993-4777-b878-c9ff81dce0ca" providerId="ADAL" clId="{4C3359A8-61A9-4F4C-BBA4-BE065F81E3BF}" dt="2026-04-06T18:14:07.041" v="556" actId="931"/>
          <ac:spMkLst>
            <pc:docMk/>
            <pc:sldMk cId="1800518516" sldId="278"/>
            <ac:spMk id="4" creationId="{9C1CC583-062D-4243-C733-4951F07756BD}"/>
          </ac:spMkLst>
        </pc:spChg>
        <pc:spChg chg="add del mod">
          <ac:chgData name="Emma Steinberg" userId="9af0fb35-e993-4777-b878-c9ff81dce0ca" providerId="ADAL" clId="{4C3359A8-61A9-4F4C-BBA4-BE065F81E3BF}" dt="2026-04-06T18:14:06.836" v="555" actId="931"/>
          <ac:spMkLst>
            <pc:docMk/>
            <pc:sldMk cId="1800518516" sldId="278"/>
            <ac:spMk id="5" creationId="{3EF8DB00-8495-4556-A474-228DBCAA63DB}"/>
          </ac:spMkLst>
        </pc:spChg>
        <pc:spChg chg="add del mod">
          <ac:chgData name="Emma Steinberg" userId="9af0fb35-e993-4777-b878-c9ff81dce0ca" providerId="ADAL" clId="{4C3359A8-61A9-4F4C-BBA4-BE065F81E3BF}" dt="2026-04-06T18:14:07.749" v="558" actId="931"/>
          <ac:spMkLst>
            <pc:docMk/>
            <pc:sldMk cId="1800518516" sldId="278"/>
            <ac:spMk id="6" creationId="{0CBFC120-67A4-9F96-9DE5-1E96FFB43B84}"/>
          </ac:spMkLst>
        </pc:spChg>
        <pc:spChg chg="add del mod">
          <ac:chgData name="Emma Steinberg" userId="9af0fb35-e993-4777-b878-c9ff81dce0ca" providerId="ADAL" clId="{4C3359A8-61A9-4F4C-BBA4-BE065F81E3BF}" dt="2026-04-06T18:14:06.639" v="554" actId="931"/>
          <ac:spMkLst>
            <pc:docMk/>
            <pc:sldMk cId="1800518516" sldId="278"/>
            <ac:spMk id="7" creationId="{09956C74-5265-83CA-31A7-584C29DEE697}"/>
          </ac:spMkLst>
        </pc:spChg>
        <pc:spChg chg="add del mod">
          <ac:chgData name="Emma Steinberg" userId="9af0fb35-e993-4777-b878-c9ff81dce0ca" providerId="ADAL" clId="{4C3359A8-61A9-4F4C-BBA4-BE065F81E3BF}" dt="2026-04-06T18:14:06.421" v="553" actId="931"/>
          <ac:spMkLst>
            <pc:docMk/>
            <pc:sldMk cId="1800518516" sldId="278"/>
            <ac:spMk id="8" creationId="{30791022-5863-F2B1-96CD-3A3652AE826C}"/>
          </ac:spMkLst>
        </pc:spChg>
        <pc:picChg chg="add del mod ord">
          <ac:chgData name="Emma Steinberg" userId="9af0fb35-e993-4777-b878-c9ff81dce0ca" providerId="ADAL" clId="{4C3359A8-61A9-4F4C-BBA4-BE065F81E3BF}" dt="2026-04-06T18:14:08.126" v="559" actId="931"/>
          <ac:picMkLst>
            <pc:docMk/>
            <pc:sldMk cId="1800518516" sldId="278"/>
            <ac:picMk id="10" creationId="{2F4E4EA7-BC62-5FE0-1A62-23A5D4F7D277}"/>
          </ac:picMkLst>
        </pc:picChg>
        <pc:picChg chg="add del mod ord">
          <ac:chgData name="Emma Steinberg" userId="9af0fb35-e993-4777-b878-c9ff81dce0ca" providerId="ADAL" clId="{4C3359A8-61A9-4F4C-BBA4-BE065F81E3BF}" dt="2026-04-06T18:14:07.749" v="558" actId="931"/>
          <ac:picMkLst>
            <pc:docMk/>
            <pc:sldMk cId="1800518516" sldId="278"/>
            <ac:picMk id="12" creationId="{BD51DE30-46DB-6C92-1442-6924ACE583A9}"/>
          </ac:picMkLst>
        </pc:picChg>
        <pc:picChg chg="add del mod ord">
          <ac:chgData name="Emma Steinberg" userId="9af0fb35-e993-4777-b878-c9ff81dce0ca" providerId="ADAL" clId="{4C3359A8-61A9-4F4C-BBA4-BE065F81E3BF}" dt="2026-04-06T18:14:07.430" v="557" actId="931"/>
          <ac:picMkLst>
            <pc:docMk/>
            <pc:sldMk cId="1800518516" sldId="278"/>
            <ac:picMk id="14" creationId="{A76AAB18-BF89-A975-AD29-B617A06E9C08}"/>
          </ac:picMkLst>
        </pc:picChg>
        <pc:picChg chg="add del mod ord">
          <ac:chgData name="Emma Steinberg" userId="9af0fb35-e993-4777-b878-c9ff81dce0ca" providerId="ADAL" clId="{4C3359A8-61A9-4F4C-BBA4-BE065F81E3BF}" dt="2026-04-06T18:14:07.041" v="556" actId="931"/>
          <ac:picMkLst>
            <pc:docMk/>
            <pc:sldMk cId="1800518516" sldId="278"/>
            <ac:picMk id="16" creationId="{DE206D4A-48CD-5A7F-8ED0-3F1678524225}"/>
          </ac:picMkLst>
        </pc:picChg>
        <pc:picChg chg="add del mod ord">
          <ac:chgData name="Emma Steinberg" userId="9af0fb35-e993-4777-b878-c9ff81dce0ca" providerId="ADAL" clId="{4C3359A8-61A9-4F4C-BBA4-BE065F81E3BF}" dt="2026-04-06T18:14:06.836" v="555" actId="931"/>
          <ac:picMkLst>
            <pc:docMk/>
            <pc:sldMk cId="1800518516" sldId="278"/>
            <ac:picMk id="18" creationId="{7404230A-2127-58F9-6730-86CAD37F1298}"/>
          </ac:picMkLst>
        </pc:picChg>
        <pc:picChg chg="add del mod ord">
          <ac:chgData name="Emma Steinberg" userId="9af0fb35-e993-4777-b878-c9ff81dce0ca" providerId="ADAL" clId="{4C3359A8-61A9-4F4C-BBA4-BE065F81E3BF}" dt="2026-04-06T18:14:06.639" v="554" actId="931"/>
          <ac:picMkLst>
            <pc:docMk/>
            <pc:sldMk cId="1800518516" sldId="278"/>
            <ac:picMk id="20" creationId="{9CB196D5-6C0F-1534-03FE-86CAC5BD7040}"/>
          </ac:picMkLst>
        </pc:picChg>
        <pc:picChg chg="add del mod ord">
          <ac:chgData name="Emma Steinberg" userId="9af0fb35-e993-4777-b878-c9ff81dce0ca" providerId="ADAL" clId="{4C3359A8-61A9-4F4C-BBA4-BE065F81E3BF}" dt="2026-04-06T18:14:06.421" v="553" actId="931"/>
          <ac:picMkLst>
            <pc:docMk/>
            <pc:sldMk cId="1800518516" sldId="278"/>
            <ac:picMk id="22" creationId="{68B29A21-86B7-DA30-055C-74D45A2A1B13}"/>
          </ac:picMkLst>
        </pc:picChg>
      </pc:sldChg>
      <pc:sldMasterChg chg="modSldLayout sldLayoutOrd">
        <pc:chgData name="Emma Steinberg" userId="9af0fb35-e993-4777-b878-c9ff81dce0ca" providerId="ADAL" clId="{4C3359A8-61A9-4F4C-BBA4-BE065F81E3BF}" dt="2026-04-06T15:52:10.561" v="439" actId="1036"/>
        <pc:sldMasterMkLst>
          <pc:docMk/>
          <pc:sldMasterMk cId="191220516" sldId="2147483648"/>
        </pc:sldMasterMkLst>
        <pc:sldLayoutChg chg="addSp delSp modSp mod">
          <pc:chgData name="Emma Steinberg" userId="9af0fb35-e993-4777-b878-c9ff81dce0ca" providerId="ADAL" clId="{4C3359A8-61A9-4F4C-BBA4-BE065F81E3BF}" dt="2026-04-06T15:14:37.934" v="143" actId="14100"/>
          <pc:sldLayoutMkLst>
            <pc:docMk/>
            <pc:sldMasterMk cId="191220516" sldId="2147483648"/>
            <pc:sldLayoutMk cId="3284185727" sldId="2147483649"/>
          </pc:sldLayoutMkLst>
          <pc:spChg chg="mod">
            <ac:chgData name="Emma Steinberg" userId="9af0fb35-e993-4777-b878-c9ff81dce0ca" providerId="ADAL" clId="{4C3359A8-61A9-4F4C-BBA4-BE065F81E3BF}" dt="2026-04-06T15:13:28.136" v="134" actId="1036"/>
            <ac:spMkLst>
              <pc:docMk/>
              <pc:sldMasterMk cId="191220516" sldId="2147483648"/>
              <pc:sldLayoutMk cId="3284185727" sldId="2147483649"/>
              <ac:spMk id="7" creationId="{2AC1CDEE-1A76-DB87-55CA-DC2B7A1906FD}"/>
            </ac:spMkLst>
          </pc:spChg>
          <pc:picChg chg="del">
            <ac:chgData name="Emma Steinberg" userId="9af0fb35-e993-4777-b878-c9ff81dce0ca" providerId="ADAL" clId="{4C3359A8-61A9-4F4C-BBA4-BE065F81E3BF}" dt="2026-04-06T15:12:53.742" v="104" actId="478"/>
            <ac:picMkLst>
              <pc:docMk/>
              <pc:sldMasterMk cId="191220516" sldId="2147483648"/>
              <pc:sldLayoutMk cId="3284185727" sldId="2147483649"/>
              <ac:picMk id="3" creationId="{01E020B0-64FC-2CD7-BF17-E4DFABED61C6}"/>
            </ac:picMkLst>
          </pc:picChg>
          <pc:picChg chg="add mod">
            <ac:chgData name="Emma Steinberg" userId="9af0fb35-e993-4777-b878-c9ff81dce0ca" providerId="ADAL" clId="{4C3359A8-61A9-4F4C-BBA4-BE065F81E3BF}" dt="2026-04-06T15:14:37.934" v="143" actId="14100"/>
            <ac:picMkLst>
              <pc:docMk/>
              <pc:sldMasterMk cId="191220516" sldId="2147483648"/>
              <pc:sldLayoutMk cId="3284185727" sldId="2147483649"/>
              <ac:picMk id="4" creationId="{176FE566-4D05-34FC-E41B-1E78AAB321EF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5:18:16.310" v="177" actId="1076"/>
          <pc:sldLayoutMkLst>
            <pc:docMk/>
            <pc:sldMasterMk cId="191220516" sldId="2147483648"/>
            <pc:sldLayoutMk cId="284061229" sldId="2147483651"/>
          </pc:sldLayoutMkLst>
          <pc:spChg chg="add mod">
            <ac:chgData name="Emma Steinberg" userId="9af0fb35-e993-4777-b878-c9ff81dce0ca" providerId="ADAL" clId="{4C3359A8-61A9-4F4C-BBA4-BE065F81E3BF}" dt="2026-04-06T15:15:22.547" v="153" actId="1037"/>
            <ac:spMkLst>
              <pc:docMk/>
              <pc:sldMasterMk cId="191220516" sldId="2147483648"/>
              <pc:sldLayoutMk cId="284061229" sldId="2147483651"/>
              <ac:spMk id="4" creationId="{0B983951-8625-51D6-B0AC-B5F7C9C1EB62}"/>
            </ac:spMkLst>
          </pc:spChg>
          <pc:spChg chg="del">
            <ac:chgData name="Emma Steinberg" userId="9af0fb35-e993-4777-b878-c9ff81dce0ca" providerId="ADAL" clId="{4C3359A8-61A9-4F4C-BBA4-BE065F81E3BF}" dt="2026-04-06T15:14:18.985" v="141" actId="478"/>
            <ac:spMkLst>
              <pc:docMk/>
              <pc:sldMasterMk cId="191220516" sldId="2147483648"/>
              <pc:sldLayoutMk cId="284061229" sldId="2147483651"/>
              <ac:spMk id="5" creationId="{D8C674A0-3C60-0C2D-B6B6-CFCB4AFB9C65}"/>
            </ac:spMkLst>
          </pc:spChg>
          <pc:spChg chg="mod ord">
            <ac:chgData name="Emma Steinberg" userId="9af0fb35-e993-4777-b878-c9ff81dce0ca" providerId="ADAL" clId="{4C3359A8-61A9-4F4C-BBA4-BE065F81E3BF}" dt="2026-04-06T15:18:16.310" v="177" actId="1076"/>
            <ac:spMkLst>
              <pc:docMk/>
              <pc:sldMasterMk cId="191220516" sldId="2147483648"/>
              <pc:sldLayoutMk cId="284061229" sldId="2147483651"/>
              <ac:spMk id="8" creationId="{EDEBF551-191B-1AC0-F968-1DC02BD9B5B7}"/>
            </ac:spMkLst>
          </pc:spChg>
          <pc:picChg chg="add mod ord">
            <ac:chgData name="Emma Steinberg" userId="9af0fb35-e993-4777-b878-c9ff81dce0ca" providerId="ADAL" clId="{4C3359A8-61A9-4F4C-BBA4-BE065F81E3BF}" dt="2026-04-06T15:14:01.681" v="138" actId="1076"/>
            <ac:picMkLst>
              <pc:docMk/>
              <pc:sldMasterMk cId="191220516" sldId="2147483648"/>
              <pc:sldLayoutMk cId="284061229" sldId="2147483651"/>
              <ac:picMk id="3" creationId="{7E204755-6C24-3E98-6342-31B3E73BDE03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5:24:54.055" v="238" actId="1076"/>
          <pc:sldLayoutMkLst>
            <pc:docMk/>
            <pc:sldMasterMk cId="191220516" sldId="2147483648"/>
            <pc:sldLayoutMk cId="246111970" sldId="2147483652"/>
          </pc:sldLayoutMkLst>
          <pc:spChg chg="del">
            <ac:chgData name="Emma Steinberg" userId="9af0fb35-e993-4777-b878-c9ff81dce0ca" providerId="ADAL" clId="{4C3359A8-61A9-4F4C-BBA4-BE065F81E3BF}" dt="2026-04-06T15:21:29.988" v="180" actId="478"/>
            <ac:spMkLst>
              <pc:docMk/>
              <pc:sldMasterMk cId="191220516" sldId="2147483648"/>
              <pc:sldLayoutMk cId="246111970" sldId="2147483652"/>
              <ac:spMk id="2" creationId="{26D4D666-06C1-9CD6-5712-0A9C34F9E651}"/>
            </ac:spMkLst>
          </pc:spChg>
          <pc:spChg chg="del">
            <ac:chgData name="Emma Steinberg" userId="9af0fb35-e993-4777-b878-c9ff81dce0ca" providerId="ADAL" clId="{4C3359A8-61A9-4F4C-BBA4-BE065F81E3BF}" dt="2026-04-06T15:21:58.656" v="196" actId="478"/>
            <ac:spMkLst>
              <pc:docMk/>
              <pc:sldMasterMk cId="191220516" sldId="2147483648"/>
              <pc:sldLayoutMk cId="246111970" sldId="2147483652"/>
              <ac:spMk id="3" creationId="{FA13E99D-F4E0-661E-281F-FFDA19102125}"/>
            </ac:spMkLst>
          </pc:spChg>
          <pc:spChg chg="del">
            <ac:chgData name="Emma Steinberg" userId="9af0fb35-e993-4777-b878-c9ff81dce0ca" providerId="ADAL" clId="{4C3359A8-61A9-4F4C-BBA4-BE065F81E3BF}" dt="2026-04-06T15:21:56.640" v="195" actId="478"/>
            <ac:spMkLst>
              <pc:docMk/>
              <pc:sldMasterMk cId="191220516" sldId="2147483648"/>
              <pc:sldLayoutMk cId="246111970" sldId="2147483652"/>
              <ac:spMk id="4" creationId="{33B1DC0B-7DA2-117E-36CB-A882AA8A16A2}"/>
            </ac:spMkLst>
          </pc:spChg>
          <pc:spChg chg="add mod">
            <ac:chgData name="Emma Steinberg" userId="9af0fb35-e993-4777-b878-c9ff81dce0ca" providerId="ADAL" clId="{4C3359A8-61A9-4F4C-BBA4-BE065F81E3BF}" dt="2026-04-06T15:24:32.064" v="233" actId="1036"/>
            <ac:spMkLst>
              <pc:docMk/>
              <pc:sldMasterMk cId="191220516" sldId="2147483648"/>
              <pc:sldLayoutMk cId="246111970" sldId="2147483652"/>
              <ac:spMk id="7" creationId="{B6CF7AFE-642C-0EDB-FF31-CEE5B50812F7}"/>
            </ac:spMkLst>
          </pc:spChg>
          <pc:spChg chg="mod">
            <ac:chgData name="Emma Steinberg" userId="9af0fb35-e993-4777-b878-c9ff81dce0ca" providerId="ADAL" clId="{4C3359A8-61A9-4F4C-BBA4-BE065F81E3BF}" dt="2026-04-06T15:24:35.499" v="235" actId="1036"/>
            <ac:spMkLst>
              <pc:docMk/>
              <pc:sldMasterMk cId="191220516" sldId="2147483648"/>
              <pc:sldLayoutMk cId="246111970" sldId="2147483652"/>
              <ac:spMk id="8" creationId="{688DB4EE-623E-D275-9ED9-AAAA6CA51D64}"/>
            </ac:spMkLst>
          </pc:spChg>
          <pc:spChg chg="add mod">
            <ac:chgData name="Emma Steinberg" userId="9af0fb35-e993-4777-b878-c9ff81dce0ca" providerId="ADAL" clId="{4C3359A8-61A9-4F4C-BBA4-BE065F81E3BF}" dt="2026-04-06T15:24:31.081" v="232" actId="1036"/>
            <ac:spMkLst>
              <pc:docMk/>
              <pc:sldMasterMk cId="191220516" sldId="2147483648"/>
              <pc:sldLayoutMk cId="246111970" sldId="2147483652"/>
              <ac:spMk id="9" creationId="{246F8899-BE1A-72E5-2C94-2805CD74F4D6}"/>
            </ac:spMkLst>
          </pc:spChg>
          <pc:picChg chg="add mod ord">
            <ac:chgData name="Emma Steinberg" userId="9af0fb35-e993-4777-b878-c9ff81dce0ca" providerId="ADAL" clId="{4C3359A8-61A9-4F4C-BBA4-BE065F81E3BF}" dt="2026-04-06T15:24:54.055" v="238" actId="1076"/>
            <ac:picMkLst>
              <pc:docMk/>
              <pc:sldMasterMk cId="191220516" sldId="2147483648"/>
              <pc:sldLayoutMk cId="246111970" sldId="2147483652"/>
              <ac:picMk id="6" creationId="{2E44E057-44FC-A721-7985-C82E40F11F2B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5:30:42.235" v="302" actId="1076"/>
          <pc:sldLayoutMkLst>
            <pc:docMk/>
            <pc:sldMasterMk cId="191220516" sldId="2147483648"/>
            <pc:sldLayoutMk cId="3743365290" sldId="2147483653"/>
          </pc:sldLayoutMkLst>
          <pc:spChg chg="del">
            <ac:chgData name="Emma Steinberg" userId="9af0fb35-e993-4777-b878-c9ff81dce0ca" providerId="ADAL" clId="{4C3359A8-61A9-4F4C-BBA4-BE065F81E3BF}" dt="2026-04-06T15:29:03.851" v="282" actId="478"/>
            <ac:spMkLst>
              <pc:docMk/>
              <pc:sldMasterMk cId="191220516" sldId="2147483648"/>
              <pc:sldLayoutMk cId="3743365290" sldId="2147483653"/>
              <ac:spMk id="3" creationId="{48CA70F3-87E9-10DC-FB96-00CA642AAFF6}"/>
            </ac:spMkLst>
          </pc:spChg>
          <pc:spChg chg="del">
            <ac:chgData name="Emma Steinberg" userId="9af0fb35-e993-4777-b878-c9ff81dce0ca" providerId="ADAL" clId="{4C3359A8-61A9-4F4C-BBA4-BE065F81E3BF}" dt="2026-04-06T15:29:03.851" v="282" actId="478"/>
            <ac:spMkLst>
              <pc:docMk/>
              <pc:sldMasterMk cId="191220516" sldId="2147483648"/>
              <pc:sldLayoutMk cId="3743365290" sldId="2147483653"/>
              <ac:spMk id="4" creationId="{C1BFF79B-779A-0BF8-4F2A-E8B1DEBD4514}"/>
            </ac:spMkLst>
          </pc:spChg>
          <pc:spChg chg="mod">
            <ac:chgData name="Emma Steinberg" userId="9af0fb35-e993-4777-b878-c9ff81dce0ca" providerId="ADAL" clId="{4C3359A8-61A9-4F4C-BBA4-BE065F81E3BF}" dt="2026-04-06T15:30:08.242" v="295" actId="1038"/>
            <ac:spMkLst>
              <pc:docMk/>
              <pc:sldMasterMk cId="191220516" sldId="2147483648"/>
              <pc:sldLayoutMk cId="3743365290" sldId="2147483653"/>
              <ac:spMk id="5" creationId="{7DBD470D-D586-CAA5-FA49-9B37D3659C61}"/>
            </ac:spMkLst>
          </pc:spChg>
          <pc:spChg chg="del">
            <ac:chgData name="Emma Steinberg" userId="9af0fb35-e993-4777-b878-c9ff81dce0ca" providerId="ADAL" clId="{4C3359A8-61A9-4F4C-BBA4-BE065F81E3BF}" dt="2026-04-06T15:29:03.851" v="282" actId="478"/>
            <ac:spMkLst>
              <pc:docMk/>
              <pc:sldMasterMk cId="191220516" sldId="2147483648"/>
              <pc:sldLayoutMk cId="3743365290" sldId="2147483653"/>
              <ac:spMk id="6" creationId="{D3256D80-7E05-C8D9-A8D5-2311F1D2017F}"/>
            </ac:spMkLst>
          </pc:spChg>
          <pc:spChg chg="del">
            <ac:chgData name="Emma Steinberg" userId="9af0fb35-e993-4777-b878-c9ff81dce0ca" providerId="ADAL" clId="{4C3359A8-61A9-4F4C-BBA4-BE065F81E3BF}" dt="2026-04-06T15:29:03.851" v="282" actId="478"/>
            <ac:spMkLst>
              <pc:docMk/>
              <pc:sldMasterMk cId="191220516" sldId="2147483648"/>
              <pc:sldLayoutMk cId="3743365290" sldId="2147483653"/>
              <ac:spMk id="7" creationId="{88364CF9-4BBC-DD88-11A5-74E3AD90CDC2}"/>
            </ac:spMkLst>
          </pc:spChg>
          <pc:spChg chg="add mod">
            <ac:chgData name="Emma Steinberg" userId="9af0fb35-e993-4777-b878-c9ff81dce0ca" providerId="ADAL" clId="{4C3359A8-61A9-4F4C-BBA4-BE065F81E3BF}" dt="2026-04-06T15:30:11.619" v="296" actId="1037"/>
            <ac:spMkLst>
              <pc:docMk/>
              <pc:sldMasterMk cId="191220516" sldId="2147483648"/>
              <pc:sldLayoutMk cId="3743365290" sldId="2147483653"/>
              <ac:spMk id="9" creationId="{BF304DE8-5EA6-49BD-CE75-F3ABD57761C1}"/>
            </ac:spMkLst>
          </pc:spChg>
          <pc:spChg chg="del">
            <ac:chgData name="Emma Steinberg" userId="9af0fb35-e993-4777-b878-c9ff81dce0ca" providerId="ADAL" clId="{4C3359A8-61A9-4F4C-BBA4-BE065F81E3BF}" dt="2026-04-06T15:29:03.851" v="282" actId="478"/>
            <ac:spMkLst>
              <pc:docMk/>
              <pc:sldMasterMk cId="191220516" sldId="2147483648"/>
              <pc:sldLayoutMk cId="3743365290" sldId="2147483653"/>
              <ac:spMk id="10" creationId="{BC8DD880-C44F-8889-8C6F-54DE0E7C4B55}"/>
            </ac:spMkLst>
          </pc:spChg>
          <pc:spChg chg="add mod">
            <ac:chgData name="Emma Steinberg" userId="9af0fb35-e993-4777-b878-c9ff81dce0ca" providerId="ADAL" clId="{4C3359A8-61A9-4F4C-BBA4-BE065F81E3BF}" dt="2026-04-06T15:29:50.948" v="293" actId="1076"/>
            <ac:spMkLst>
              <pc:docMk/>
              <pc:sldMasterMk cId="191220516" sldId="2147483648"/>
              <pc:sldLayoutMk cId="3743365290" sldId="2147483653"/>
              <ac:spMk id="11" creationId="{8D9FB3DC-98F1-9586-3552-F37E4E256BF1}"/>
            </ac:spMkLst>
          </pc:spChg>
          <pc:spChg chg="add mod">
            <ac:chgData name="Emma Steinberg" userId="9af0fb35-e993-4777-b878-c9ff81dce0ca" providerId="ADAL" clId="{4C3359A8-61A9-4F4C-BBA4-BE065F81E3BF}" dt="2026-04-06T15:30:23.049" v="298" actId="1076"/>
            <ac:spMkLst>
              <pc:docMk/>
              <pc:sldMasterMk cId="191220516" sldId="2147483648"/>
              <pc:sldLayoutMk cId="3743365290" sldId="2147483653"/>
              <ac:spMk id="12" creationId="{024380D3-244E-8B4C-BD75-14AE448E41B4}"/>
            </ac:spMkLst>
          </pc:spChg>
          <pc:spChg chg="add mod">
            <ac:chgData name="Emma Steinberg" userId="9af0fb35-e993-4777-b878-c9ff81dce0ca" providerId="ADAL" clId="{4C3359A8-61A9-4F4C-BBA4-BE065F81E3BF}" dt="2026-04-06T15:30:37.219" v="300" actId="1076"/>
            <ac:spMkLst>
              <pc:docMk/>
              <pc:sldMasterMk cId="191220516" sldId="2147483648"/>
              <pc:sldLayoutMk cId="3743365290" sldId="2147483653"/>
              <ac:spMk id="13" creationId="{710EDA3D-C73A-43BD-E134-E5EBBE194064}"/>
            </ac:spMkLst>
          </pc:spChg>
          <pc:spChg chg="add mod">
            <ac:chgData name="Emma Steinberg" userId="9af0fb35-e993-4777-b878-c9ff81dce0ca" providerId="ADAL" clId="{4C3359A8-61A9-4F4C-BBA4-BE065F81E3BF}" dt="2026-04-06T15:30:42.235" v="302" actId="1076"/>
            <ac:spMkLst>
              <pc:docMk/>
              <pc:sldMasterMk cId="191220516" sldId="2147483648"/>
              <pc:sldLayoutMk cId="3743365290" sldId="2147483653"/>
              <ac:spMk id="14" creationId="{7D2B4A9F-BCFE-6B60-D943-6CA969C96202}"/>
            </ac:spMkLst>
          </pc:spChg>
          <pc:picChg chg="add mod ord">
            <ac:chgData name="Emma Steinberg" userId="9af0fb35-e993-4777-b878-c9ff81dce0ca" providerId="ADAL" clId="{4C3359A8-61A9-4F4C-BBA4-BE065F81E3BF}" dt="2026-04-06T15:28:55.225" v="281" actId="167"/>
            <ac:picMkLst>
              <pc:docMk/>
              <pc:sldMasterMk cId="191220516" sldId="2147483648"/>
              <pc:sldLayoutMk cId="3743365290" sldId="2147483653"/>
              <ac:picMk id="8" creationId="{FC9189C4-7EB8-2788-E328-423183DCB124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5:48:27.925" v="386" actId="1076"/>
          <pc:sldLayoutMkLst>
            <pc:docMk/>
            <pc:sldMasterMk cId="191220516" sldId="2147483648"/>
            <pc:sldLayoutMk cId="1945976249" sldId="2147483654"/>
          </pc:sldLayoutMkLst>
          <pc:spChg chg="del mod">
            <ac:chgData name="Emma Steinberg" userId="9af0fb35-e993-4777-b878-c9ff81dce0ca" providerId="ADAL" clId="{4C3359A8-61A9-4F4C-BBA4-BE065F81E3BF}" dt="2026-04-06T15:32:45.134" v="310" actId="478"/>
            <ac:spMkLst>
              <pc:docMk/>
              <pc:sldMasterMk cId="191220516" sldId="2147483648"/>
              <pc:sldLayoutMk cId="1945976249" sldId="2147483654"/>
              <ac:spMk id="2" creationId="{09A58F40-25F8-6419-C6A6-F42715DDED5A}"/>
            </ac:spMkLst>
          </pc:spChg>
          <pc:spChg chg="del">
            <ac:chgData name="Emma Steinberg" userId="9af0fb35-e993-4777-b878-c9ff81dce0ca" providerId="ADAL" clId="{4C3359A8-61A9-4F4C-BBA4-BE065F81E3BF}" dt="2026-04-06T15:32:42.690" v="307" actId="478"/>
            <ac:spMkLst>
              <pc:docMk/>
              <pc:sldMasterMk cId="191220516" sldId="2147483648"/>
              <pc:sldLayoutMk cId="1945976249" sldId="2147483654"/>
              <ac:spMk id="3" creationId="{4E600BB0-06AE-AA05-9487-7AC049F74CA1}"/>
            </ac:spMkLst>
          </pc:spChg>
          <pc:spChg chg="mod">
            <ac:chgData name="Emma Steinberg" userId="9af0fb35-e993-4777-b878-c9ff81dce0ca" providerId="ADAL" clId="{4C3359A8-61A9-4F4C-BBA4-BE065F81E3BF}" dt="2026-04-06T15:33:45.981" v="326" actId="14100"/>
            <ac:spMkLst>
              <pc:docMk/>
              <pc:sldMasterMk cId="191220516" sldId="2147483648"/>
              <pc:sldLayoutMk cId="1945976249" sldId="2147483654"/>
              <ac:spMk id="4" creationId="{64A4706D-98CC-EF21-E63C-32294A60C76E}"/>
            </ac:spMkLst>
          </pc:spChg>
          <pc:spChg chg="del">
            <ac:chgData name="Emma Steinberg" userId="9af0fb35-e993-4777-b878-c9ff81dce0ca" providerId="ADAL" clId="{4C3359A8-61A9-4F4C-BBA4-BE065F81E3BF}" dt="2026-04-06T15:32:42.224" v="306" actId="478"/>
            <ac:spMkLst>
              <pc:docMk/>
              <pc:sldMasterMk cId="191220516" sldId="2147483648"/>
              <pc:sldLayoutMk cId="1945976249" sldId="2147483654"/>
              <ac:spMk id="5" creationId="{9593DE4E-AEA5-4E2D-2AF5-B8473FAEFCA5}"/>
            </ac:spMkLst>
          </pc:spChg>
          <pc:spChg chg="del">
            <ac:chgData name="Emma Steinberg" userId="9af0fb35-e993-4777-b878-c9ff81dce0ca" providerId="ADAL" clId="{4C3359A8-61A9-4F4C-BBA4-BE065F81E3BF}" dt="2026-04-06T15:32:48.306" v="314" actId="478"/>
            <ac:spMkLst>
              <pc:docMk/>
              <pc:sldMasterMk cId="191220516" sldId="2147483648"/>
              <pc:sldLayoutMk cId="1945976249" sldId="2147483654"/>
              <ac:spMk id="6" creationId="{87B3D4F1-4F82-7B8A-0E22-201FF5CB11C3}"/>
            </ac:spMkLst>
          </pc:spChg>
          <pc:spChg chg="del mod">
            <ac:chgData name="Emma Steinberg" userId="9af0fb35-e993-4777-b878-c9ff81dce0ca" providerId="ADAL" clId="{4C3359A8-61A9-4F4C-BBA4-BE065F81E3BF}" dt="2026-04-06T15:32:46.433" v="312" actId="478"/>
            <ac:spMkLst>
              <pc:docMk/>
              <pc:sldMasterMk cId="191220516" sldId="2147483648"/>
              <pc:sldLayoutMk cId="1945976249" sldId="2147483654"/>
              <ac:spMk id="7" creationId="{67CF4348-2F10-E878-E134-A85DCE73CFC0}"/>
            </ac:spMkLst>
          </pc:spChg>
          <pc:spChg chg="add mod">
            <ac:chgData name="Emma Steinberg" userId="9af0fb35-e993-4777-b878-c9ff81dce0ca" providerId="ADAL" clId="{4C3359A8-61A9-4F4C-BBA4-BE065F81E3BF}" dt="2026-04-06T15:34:24.751" v="363" actId="14100"/>
            <ac:spMkLst>
              <pc:docMk/>
              <pc:sldMasterMk cId="191220516" sldId="2147483648"/>
              <pc:sldLayoutMk cId="1945976249" sldId="2147483654"/>
              <ac:spMk id="10" creationId="{D1723A4A-EEB3-3F1D-BF7B-D611582C6740}"/>
            </ac:spMkLst>
          </pc:spChg>
          <pc:spChg chg="add mod">
            <ac:chgData name="Emma Steinberg" userId="9af0fb35-e993-4777-b878-c9ff81dce0ca" providerId="ADAL" clId="{4C3359A8-61A9-4F4C-BBA4-BE065F81E3BF}" dt="2026-04-06T15:34:39.786" v="365" actId="1076"/>
            <ac:spMkLst>
              <pc:docMk/>
              <pc:sldMasterMk cId="191220516" sldId="2147483648"/>
              <pc:sldLayoutMk cId="1945976249" sldId="2147483654"/>
              <ac:spMk id="11" creationId="{B50EFD17-3CFC-ED08-DDA1-A1238AA54ED4}"/>
            </ac:spMkLst>
          </pc:spChg>
          <pc:spChg chg="add mod">
            <ac:chgData name="Emma Steinberg" userId="9af0fb35-e993-4777-b878-c9ff81dce0ca" providerId="ADAL" clId="{4C3359A8-61A9-4F4C-BBA4-BE065F81E3BF}" dt="2026-04-06T15:34:57.694" v="369" actId="1076"/>
            <ac:spMkLst>
              <pc:docMk/>
              <pc:sldMasterMk cId="191220516" sldId="2147483648"/>
              <pc:sldLayoutMk cId="1945976249" sldId="2147483654"/>
              <ac:spMk id="12" creationId="{5C6894F7-1678-E69D-BC5A-D637EC0A4CCD}"/>
            </ac:spMkLst>
          </pc:spChg>
          <pc:spChg chg="del">
            <ac:chgData name="Emma Steinberg" userId="9af0fb35-e993-4777-b878-c9ff81dce0ca" providerId="ADAL" clId="{4C3359A8-61A9-4F4C-BBA4-BE065F81E3BF}" dt="2026-04-06T15:32:41.950" v="305" actId="478"/>
            <ac:spMkLst>
              <pc:docMk/>
              <pc:sldMasterMk cId="191220516" sldId="2147483648"/>
              <pc:sldLayoutMk cId="1945976249" sldId="2147483654"/>
              <ac:spMk id="13" creationId="{C5F2311D-62D6-C2B9-DC43-169771164F86}"/>
            </ac:spMkLst>
          </pc:spChg>
          <pc:spChg chg="del">
            <ac:chgData name="Emma Steinberg" userId="9af0fb35-e993-4777-b878-c9ff81dce0ca" providerId="ADAL" clId="{4C3359A8-61A9-4F4C-BBA4-BE065F81E3BF}" dt="2026-04-06T15:32:47.290" v="313" actId="478"/>
            <ac:spMkLst>
              <pc:docMk/>
              <pc:sldMasterMk cId="191220516" sldId="2147483648"/>
              <pc:sldLayoutMk cId="1945976249" sldId="2147483654"/>
              <ac:spMk id="14" creationId="{D46EA235-E6AB-B304-7800-77925786B799}"/>
            </ac:spMkLst>
          </pc:spChg>
          <pc:spChg chg="add mod">
            <ac:chgData name="Emma Steinberg" userId="9af0fb35-e993-4777-b878-c9ff81dce0ca" providerId="ADAL" clId="{4C3359A8-61A9-4F4C-BBA4-BE065F81E3BF}" dt="2026-04-06T15:47:42.569" v="378" actId="1037"/>
            <ac:spMkLst>
              <pc:docMk/>
              <pc:sldMasterMk cId="191220516" sldId="2147483648"/>
              <pc:sldLayoutMk cId="1945976249" sldId="2147483654"/>
              <ac:spMk id="15" creationId="{BA42168B-4465-5BE5-5B11-186BB79A2278}"/>
            </ac:spMkLst>
          </pc:spChg>
          <pc:spChg chg="add mod">
            <ac:chgData name="Emma Steinberg" userId="9af0fb35-e993-4777-b878-c9ff81dce0ca" providerId="ADAL" clId="{4C3359A8-61A9-4F4C-BBA4-BE065F81E3BF}" dt="2026-04-06T15:48:27.925" v="386" actId="1076"/>
            <ac:spMkLst>
              <pc:docMk/>
              <pc:sldMasterMk cId="191220516" sldId="2147483648"/>
              <pc:sldLayoutMk cId="1945976249" sldId="2147483654"/>
              <ac:spMk id="16" creationId="{0E1AD4E7-970F-8AF2-CF40-8F9DF6EE968D}"/>
            </ac:spMkLst>
          </pc:spChg>
          <pc:picChg chg="add mod ord">
            <ac:chgData name="Emma Steinberg" userId="9af0fb35-e993-4777-b878-c9ff81dce0ca" providerId="ADAL" clId="{4C3359A8-61A9-4F4C-BBA4-BE065F81E3BF}" dt="2026-04-06T15:48:11.557" v="383" actId="1076"/>
            <ac:picMkLst>
              <pc:docMk/>
              <pc:sldMasterMk cId="191220516" sldId="2147483648"/>
              <pc:sldLayoutMk cId="1945976249" sldId="2147483654"/>
              <ac:picMk id="9" creationId="{F37DD56F-D527-449E-0B71-154F23D01063}"/>
            </ac:picMkLst>
          </pc:picChg>
        </pc:sldLayoutChg>
        <pc:sldLayoutChg chg="addSp modSp mod ord">
          <pc:chgData name="Emma Steinberg" userId="9af0fb35-e993-4777-b878-c9ff81dce0ca" providerId="ADAL" clId="{4C3359A8-61A9-4F4C-BBA4-BE065F81E3BF}" dt="2026-04-06T15:28:12.805" v="279" actId="1076"/>
          <pc:sldLayoutMkLst>
            <pc:docMk/>
            <pc:sldMasterMk cId="191220516" sldId="2147483648"/>
            <pc:sldLayoutMk cId="3123325585" sldId="2147483655"/>
          </pc:sldLayoutMkLst>
          <pc:spChg chg="add mod">
            <ac:chgData name="Emma Steinberg" userId="9af0fb35-e993-4777-b878-c9ff81dce0ca" providerId="ADAL" clId="{4C3359A8-61A9-4F4C-BBA4-BE065F81E3BF}" dt="2026-04-06T15:27:44.131" v="270" actId="1076"/>
            <ac:spMkLst>
              <pc:docMk/>
              <pc:sldMasterMk cId="191220516" sldId="2147483648"/>
              <pc:sldLayoutMk cId="3123325585" sldId="2147483655"/>
              <ac:spMk id="4" creationId="{55D0A2CE-AD05-50EF-846F-59203DD7A4BE}"/>
            </ac:spMkLst>
          </pc:spChg>
          <pc:spChg chg="add mod">
            <ac:chgData name="Emma Steinberg" userId="9af0fb35-e993-4777-b878-c9ff81dce0ca" providerId="ADAL" clId="{4C3359A8-61A9-4F4C-BBA4-BE065F81E3BF}" dt="2026-04-06T15:27:59.687" v="274" actId="1076"/>
            <ac:spMkLst>
              <pc:docMk/>
              <pc:sldMasterMk cId="191220516" sldId="2147483648"/>
              <pc:sldLayoutMk cId="3123325585" sldId="2147483655"/>
              <ac:spMk id="5" creationId="{CB463562-93DE-B660-AFB0-A87C0A4B030B}"/>
            </ac:spMkLst>
          </pc:spChg>
          <pc:spChg chg="add mod">
            <ac:chgData name="Emma Steinberg" userId="9af0fb35-e993-4777-b878-c9ff81dce0ca" providerId="ADAL" clId="{4C3359A8-61A9-4F4C-BBA4-BE065F81E3BF}" dt="2026-04-06T15:28:12.805" v="279" actId="1076"/>
            <ac:spMkLst>
              <pc:docMk/>
              <pc:sldMasterMk cId="191220516" sldId="2147483648"/>
              <pc:sldLayoutMk cId="3123325585" sldId="2147483655"/>
              <ac:spMk id="6" creationId="{1927D209-3CA5-6BEE-0626-2AA57FE51AE6}"/>
            </ac:spMkLst>
          </pc:spChg>
          <pc:spChg chg="mod">
            <ac:chgData name="Emma Steinberg" userId="9af0fb35-e993-4777-b878-c9ff81dce0ca" providerId="ADAL" clId="{4C3359A8-61A9-4F4C-BBA4-BE065F81E3BF}" dt="2026-04-06T15:27:17.130" v="265" actId="14100"/>
            <ac:spMkLst>
              <pc:docMk/>
              <pc:sldMasterMk cId="191220516" sldId="2147483648"/>
              <pc:sldLayoutMk cId="3123325585" sldId="2147483655"/>
              <ac:spMk id="7" creationId="{337C9BE0-A2DA-B3C5-9145-EF51E8BD6B5F}"/>
            </ac:spMkLst>
          </pc:spChg>
          <pc:picChg chg="add mod ord">
            <ac:chgData name="Emma Steinberg" userId="9af0fb35-e993-4777-b878-c9ff81dce0ca" providerId="ADAL" clId="{4C3359A8-61A9-4F4C-BBA4-BE065F81E3BF}" dt="2026-04-06T15:28:07.616" v="278" actId="1076"/>
            <ac:picMkLst>
              <pc:docMk/>
              <pc:sldMasterMk cId="191220516" sldId="2147483648"/>
              <pc:sldLayoutMk cId="3123325585" sldId="2147483655"/>
              <ac:picMk id="3" creationId="{46030ED1-AA34-3F58-46AF-FDEC41C3D7D4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5:52:10.561" v="439" actId="1036"/>
          <pc:sldLayoutMkLst>
            <pc:docMk/>
            <pc:sldMasterMk cId="191220516" sldId="2147483648"/>
            <pc:sldLayoutMk cId="2179315130" sldId="2147483656"/>
          </pc:sldLayoutMkLst>
          <pc:spChg chg="add mod">
            <ac:chgData name="Emma Steinberg" userId="9af0fb35-e993-4777-b878-c9ff81dce0ca" providerId="ADAL" clId="{4C3359A8-61A9-4F4C-BBA4-BE065F81E3BF}" dt="2026-04-06T15:50:11.070" v="410" actId="404"/>
            <ac:spMkLst>
              <pc:docMk/>
              <pc:sldMasterMk cId="191220516" sldId="2147483648"/>
              <pc:sldLayoutMk cId="2179315130" sldId="2147483656"/>
              <ac:spMk id="4" creationId="{28244361-2BBA-ED7E-6C52-3D673BF48B53}"/>
            </ac:spMkLst>
          </pc:spChg>
          <pc:spChg chg="add del mod">
            <ac:chgData name="Emma Steinberg" userId="9af0fb35-e993-4777-b878-c9ff81dce0ca" providerId="ADAL" clId="{4C3359A8-61A9-4F4C-BBA4-BE065F81E3BF}" dt="2026-04-06T15:50:20.665" v="413" actId="478"/>
            <ac:spMkLst>
              <pc:docMk/>
              <pc:sldMasterMk cId="191220516" sldId="2147483648"/>
              <pc:sldLayoutMk cId="2179315130" sldId="2147483656"/>
              <ac:spMk id="5" creationId="{50F6498F-1F28-5F05-A737-0FAB94B7BCCE}"/>
            </ac:spMkLst>
          </pc:spChg>
          <pc:spChg chg="add mod">
            <ac:chgData name="Emma Steinberg" userId="9af0fb35-e993-4777-b878-c9ff81dce0ca" providerId="ADAL" clId="{4C3359A8-61A9-4F4C-BBA4-BE065F81E3BF}" dt="2026-04-06T15:50:31.912" v="416" actId="1076"/>
            <ac:spMkLst>
              <pc:docMk/>
              <pc:sldMasterMk cId="191220516" sldId="2147483648"/>
              <pc:sldLayoutMk cId="2179315130" sldId="2147483656"/>
              <ac:spMk id="6" creationId="{0422EB9C-3A21-5CDA-4089-099AE7006A95}"/>
            </ac:spMkLst>
          </pc:spChg>
          <pc:spChg chg="add mod">
            <ac:chgData name="Emma Steinberg" userId="9af0fb35-e993-4777-b878-c9ff81dce0ca" providerId="ADAL" clId="{4C3359A8-61A9-4F4C-BBA4-BE065F81E3BF}" dt="2026-04-06T15:50:31.912" v="416" actId="1076"/>
            <ac:spMkLst>
              <pc:docMk/>
              <pc:sldMasterMk cId="191220516" sldId="2147483648"/>
              <pc:sldLayoutMk cId="2179315130" sldId="2147483656"/>
              <ac:spMk id="7" creationId="{E18EB7B3-B08A-B4CC-0061-50EB7CF831B9}"/>
            </ac:spMkLst>
          </pc:spChg>
          <pc:spChg chg="mod">
            <ac:chgData name="Emma Steinberg" userId="9af0fb35-e993-4777-b878-c9ff81dce0ca" providerId="ADAL" clId="{4C3359A8-61A9-4F4C-BBA4-BE065F81E3BF}" dt="2026-04-06T15:50:14.640" v="411" actId="403"/>
            <ac:spMkLst>
              <pc:docMk/>
              <pc:sldMasterMk cId="191220516" sldId="2147483648"/>
              <pc:sldLayoutMk cId="2179315130" sldId="2147483656"/>
              <ac:spMk id="8" creationId="{960D49DF-755D-DE9B-11DD-93BEBE48E221}"/>
            </ac:spMkLst>
          </pc:spChg>
          <pc:spChg chg="del">
            <ac:chgData name="Emma Steinberg" userId="9af0fb35-e993-4777-b878-c9ff81dce0ca" providerId="ADAL" clId="{4C3359A8-61A9-4F4C-BBA4-BE065F81E3BF}" dt="2026-04-06T15:49:14.564" v="389" actId="478"/>
            <ac:spMkLst>
              <pc:docMk/>
              <pc:sldMasterMk cId="191220516" sldId="2147483648"/>
              <pc:sldLayoutMk cId="2179315130" sldId="2147483656"/>
              <ac:spMk id="9" creationId="{EB7E2FC4-7587-D7BA-C4E7-627542695354}"/>
            </ac:spMkLst>
          </pc:spChg>
          <pc:spChg chg="del">
            <ac:chgData name="Emma Steinberg" userId="9af0fb35-e993-4777-b878-c9ff81dce0ca" providerId="ADAL" clId="{4C3359A8-61A9-4F4C-BBA4-BE065F81E3BF}" dt="2026-04-06T15:49:16.410" v="390" actId="478"/>
            <ac:spMkLst>
              <pc:docMk/>
              <pc:sldMasterMk cId="191220516" sldId="2147483648"/>
              <pc:sldLayoutMk cId="2179315130" sldId="2147483656"/>
              <ac:spMk id="10" creationId="{7F9FD959-B8A4-A5A5-EF83-25F6443B5B2C}"/>
            </ac:spMkLst>
          </pc:spChg>
          <pc:spChg chg="add mod">
            <ac:chgData name="Emma Steinberg" userId="9af0fb35-e993-4777-b878-c9ff81dce0ca" providerId="ADAL" clId="{4C3359A8-61A9-4F4C-BBA4-BE065F81E3BF}" dt="2026-04-06T15:51:21.057" v="421" actId="14100"/>
            <ac:spMkLst>
              <pc:docMk/>
              <pc:sldMasterMk cId="191220516" sldId="2147483648"/>
              <pc:sldLayoutMk cId="2179315130" sldId="2147483656"/>
              <ac:spMk id="11" creationId="{24167E77-B280-E61D-FAB7-437B21E464A9}"/>
            </ac:spMkLst>
          </pc:spChg>
          <pc:spChg chg="add mod">
            <ac:chgData name="Emma Steinberg" userId="9af0fb35-e993-4777-b878-c9ff81dce0ca" providerId="ADAL" clId="{4C3359A8-61A9-4F4C-BBA4-BE065F81E3BF}" dt="2026-04-06T15:51:38.866" v="423" actId="1076"/>
            <ac:spMkLst>
              <pc:docMk/>
              <pc:sldMasterMk cId="191220516" sldId="2147483648"/>
              <pc:sldLayoutMk cId="2179315130" sldId="2147483656"/>
              <ac:spMk id="12" creationId="{B74D1FC3-9D66-BC42-0DD7-61F544553C53}"/>
            </ac:spMkLst>
          </pc:spChg>
          <pc:spChg chg="add mod">
            <ac:chgData name="Emma Steinberg" userId="9af0fb35-e993-4777-b878-c9ff81dce0ca" providerId="ADAL" clId="{4C3359A8-61A9-4F4C-BBA4-BE065F81E3BF}" dt="2026-04-06T15:52:10.561" v="439" actId="1036"/>
            <ac:spMkLst>
              <pc:docMk/>
              <pc:sldMasterMk cId="191220516" sldId="2147483648"/>
              <pc:sldLayoutMk cId="2179315130" sldId="2147483656"/>
              <ac:spMk id="13" creationId="{6E381D72-33B6-9368-71A3-453C5C339D69}"/>
            </ac:spMkLst>
          </pc:spChg>
          <pc:picChg chg="add mod ord">
            <ac:chgData name="Emma Steinberg" userId="9af0fb35-e993-4777-b878-c9ff81dce0ca" providerId="ADAL" clId="{4C3359A8-61A9-4F4C-BBA4-BE065F81E3BF}" dt="2026-04-06T15:48:59.147" v="388" actId="167"/>
            <ac:picMkLst>
              <pc:docMk/>
              <pc:sldMasterMk cId="191220516" sldId="2147483648"/>
              <pc:sldLayoutMk cId="2179315130" sldId="2147483656"/>
              <ac:picMk id="3" creationId="{FC14616A-043A-45B6-747F-46EAB72B91C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04D2D2-ED18-664F-1594-6FD71DD081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57D52-7690-6CE1-6815-C4AC6B9A0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ED2EF-126B-4FA2-97F5-F87BD5EDC2D5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F574D-EEE5-AF07-AE5D-914474E3DB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B6E74-C4E5-7E1B-FDF0-0BFAAB57B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DE892-F0F5-4EF5-AB79-74CBA5F3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1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711B5-369D-4A7F-B088-C2241C93FBD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A0455-2AB4-45BD-B7C7-F8FC7DE16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A0455-2AB4-45BD-B7C7-F8FC7DE167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8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C1CDEE-1A76-DB87-55CA-DC2B7A1906FD}"/>
              </a:ext>
            </a:extLst>
          </p:cNvPr>
          <p:cNvSpPr txBox="1"/>
          <p:nvPr userDrawn="1"/>
        </p:nvSpPr>
        <p:spPr>
          <a:xfrm>
            <a:off x="661060" y="3896546"/>
            <a:ext cx="10869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Create a Collage:</a:t>
            </a:r>
          </a:p>
          <a:p>
            <a:endParaRPr lang="en-US" dirty="0"/>
          </a:p>
          <a:p>
            <a:pPr marL="742950" indent="-742950">
              <a:buAutoNum type="arabicPeriod"/>
            </a:pPr>
            <a:r>
              <a:rPr lang="en-US" dirty="0"/>
              <a:t>Select any slide from the presentation depending on the number of photos you would like to insert.</a:t>
            </a:r>
          </a:p>
          <a:p>
            <a:pPr marL="742950" indent="-742950">
              <a:buAutoNum type="arabicPeriod"/>
            </a:pPr>
            <a:r>
              <a:rPr lang="en-US" dirty="0"/>
              <a:t>Click on the “Insert Image” icon at the center of each box to drop in a photo.</a:t>
            </a:r>
          </a:p>
          <a:p>
            <a:pPr marL="742950" indent="-742950">
              <a:buAutoNum type="arabicPeriod"/>
            </a:pPr>
            <a:r>
              <a:rPr lang="en-US" dirty="0"/>
              <a:t>Once all photos have been added, save your collage using the below steps:</a:t>
            </a:r>
          </a:p>
          <a:p>
            <a:pPr marL="1809780" lvl="1" indent="-857250">
              <a:buFont typeface="+mj-lt"/>
              <a:buAutoNum type="romanLcPeriod"/>
            </a:pPr>
            <a:r>
              <a:rPr lang="en-US" dirty="0"/>
              <a:t>Make sure your collage slide is selected. This means it should be the slide on your screen.</a:t>
            </a:r>
          </a:p>
          <a:p>
            <a:pPr marL="1809780" lvl="1" indent="-857250">
              <a:buFont typeface="+mj-lt"/>
              <a:buAutoNum type="romanLcPeriod"/>
            </a:pPr>
            <a:r>
              <a:rPr lang="en-US" dirty="0"/>
              <a:t>File &gt; Save As &gt; PNG</a:t>
            </a:r>
          </a:p>
          <a:p>
            <a:pPr marL="1809780" lvl="1" indent="-857250">
              <a:buFont typeface="+mj-lt"/>
              <a:buAutoNum type="romanLcPeriod"/>
            </a:pPr>
            <a:r>
              <a:rPr lang="en-US" dirty="0"/>
              <a:t>Select “Just this slide.”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FE566-4D05-34FC-E41B-1E78AAB321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24"/>
            <a:ext cx="12192000" cy="37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8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04755-6C24-3E98-6342-31B3E73BDE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983951-8625-51D6-B0AC-B5F7C9C1EB62}"/>
              </a:ext>
            </a:extLst>
          </p:cNvPr>
          <p:cNvSpPr/>
          <p:nvPr userDrawn="1"/>
        </p:nvSpPr>
        <p:spPr>
          <a:xfrm>
            <a:off x="7678455" y="601249"/>
            <a:ext cx="3920646" cy="56868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EBF551-191B-1AC0-F968-1DC02BD9B5B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500156" y="569934"/>
            <a:ext cx="4277244" cy="57181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-25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4E057-44FC-A721-7985-C82E40F11F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0"/>
            <a:ext cx="12189833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88DB4EE-623E-D275-9ED9-AAAA6CA51D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67633" y="1033462"/>
            <a:ext cx="3402201" cy="33935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6CF7AFE-642C-0EDB-FF31-CEE5B50812F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399033" y="1033462"/>
            <a:ext cx="3402201" cy="33935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46F8899-BE1A-72E5-2C94-2805CD74F4D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030433" y="1033462"/>
            <a:ext cx="3402201" cy="33935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611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30ED1-AA34-3F58-46AF-FDEC41C3D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37C9BE0-A2DA-B3C5-9145-EF51E8BD6B5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7896" y="2622518"/>
            <a:ext cx="2587149" cy="25698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5D0A2CE-AD05-50EF-846F-59203DD7A4B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448890" y="2626754"/>
            <a:ext cx="2587149" cy="25698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B463562-93DE-B660-AFB0-A87C0A4B030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155963" y="2622518"/>
            <a:ext cx="2587149" cy="25698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27D209-3CA5-6BEE-0626-2AA57FE51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916957" y="2622518"/>
            <a:ext cx="2587149" cy="25698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189C4-7EB8-2788-E328-423183DCB1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DBD470D-D586-CAA5-FA49-9B37D3659C6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701809" y="610985"/>
            <a:ext cx="1793888" cy="1803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F304DE8-5EA6-49BD-CE75-F3ABD57761C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619319" y="610985"/>
            <a:ext cx="1793888" cy="1803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D9FB3DC-98F1-9586-3552-F37E4E256BF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699248" y="2527485"/>
            <a:ext cx="1793888" cy="1803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24380D3-244E-8B4C-BD75-14AE448E41B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619319" y="2527485"/>
            <a:ext cx="1793888" cy="1803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10EDA3D-C73A-43BD-E134-E5EBBE19406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99248" y="4443985"/>
            <a:ext cx="1793888" cy="1803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D2B4A9F-BCFE-6B60-D943-6CA969C9620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19319" y="4443985"/>
            <a:ext cx="1793888" cy="1803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4336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7DD56F-D527-449E-0B71-154F23D01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4A4706D-98CC-EF21-E63C-32294A60C76E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761665" y="915925"/>
            <a:ext cx="3301049" cy="32934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1723A4A-EEB3-3F1D-BF7B-D611582C6740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4224760" y="915925"/>
            <a:ext cx="1558724" cy="15571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50EFD17-3CFC-ED08-DDA1-A1238AA54ED4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4224760" y="2650400"/>
            <a:ext cx="1558724" cy="15571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C6894F7-1678-E69D-BC5A-D637EC0A4CCD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4224760" y="4384875"/>
            <a:ext cx="1558724" cy="15571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A42168B-4465-5BE5-5B11-186BB79A2278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2495851" y="4384875"/>
            <a:ext cx="1558724" cy="15571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E1AD4E7-970F-8AF2-CF40-8F9DF6EE968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761665" y="4384874"/>
            <a:ext cx="1558724" cy="15571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4597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4616A-043A-45B6-747F-46EAB72B9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60D49DF-755D-DE9B-11DD-93BEBE48E22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74486" y="892726"/>
            <a:ext cx="1134923" cy="11490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8244361-2BBA-ED7E-6C52-3D673BF48B5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681488" y="892726"/>
            <a:ext cx="1134923" cy="11490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422EB9C-3A21-5CDA-4089-099AE7006A9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374486" y="4816186"/>
            <a:ext cx="1134923" cy="11490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18EB7B3-B08A-B4CC-0061-50EB7CF831B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681488" y="4816186"/>
            <a:ext cx="1134923" cy="11490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4167E77-B280-E61D-FAB7-437B21E464A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74485" y="2209056"/>
            <a:ext cx="2441926" cy="24424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74D1FC3-9D66-BC42-0DD7-61F544553C5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988490" y="892726"/>
            <a:ext cx="2441926" cy="24424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E381D72-33B6-9368-71A3-453C5C339D6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988490" y="3522818"/>
            <a:ext cx="2441926" cy="24424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1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3080E-F7A3-C630-F574-9621A18A161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6946" y="446512"/>
            <a:ext cx="8159324" cy="33849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93B6A6E-1591-8092-C687-99625B719A5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105363" y="446511"/>
            <a:ext cx="2430374" cy="265729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C56D169-3829-DE56-067C-69C33DAB8F7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05363" y="3522415"/>
            <a:ext cx="2430374" cy="297497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0B3A9DC-1FD7-FF45-EB88-9F4BBFA7774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237666" y="4157772"/>
            <a:ext cx="2558604" cy="233961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0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2915420-9BB6-2009-F8D4-BCCB16E4CE7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46976" y="454023"/>
            <a:ext cx="2434106" cy="349335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76AAE23-F271-768B-539B-4B3B6176113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20225" y="454022"/>
            <a:ext cx="5160135" cy="349335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0683926-D31F-0707-2114-A7EBCD93C4A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019503" y="454022"/>
            <a:ext cx="2539286" cy="24179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AE141C9-2C48-17AE-7849-B06C0C5243E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239814" y="4276901"/>
            <a:ext cx="2440545" cy="21270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D2C8F23-3513-867E-73D2-61F9FB0DDC57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19503" y="3200484"/>
            <a:ext cx="2539286" cy="320349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Insert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23F92-70B4-CBA4-86C7-2BDC72E7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FFA9B-CC17-017B-5697-E2DA3BD15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641CA-6E36-6B82-AA48-E6EBEBF0C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158ECE-859C-4762-A705-23B13667DC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A2BC-1C09-73C3-31CC-4A2E1E053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AD95-99D7-E830-05B2-517714440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08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784722E-F490-2ACA-33B4-0275CFFFF2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1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33C7852-943C-A647-9426-5E1015715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59F469-BFD0-9AFC-D258-D822DE4580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46DC87-817A-8C9D-EA4C-D0E649F4BE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020F2C6-83C4-5B98-F176-B79B44B72B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54956-952C-47E8-A521-23427FCDE4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1184BC-D626-9E1E-D8AD-C49CB00B6B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0737B0E-482F-E012-3837-33BAB9121B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8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A3C72D4-0E7D-151C-6933-643778E8DA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D96DC2-B452-4C55-A66F-07740BF0F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EE2652-B78F-2621-7602-F93E48432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D4E682-BB88-5EDA-5827-590F3ED190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4D34DBA-9397-BC4B-2F35-3A8AB814E4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E8DFB5-C11C-A436-19C6-C0BFA2699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2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2D3E639-5924-89FA-17F0-DF45824784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74CB8-60A0-A600-F6C8-D098F0BFBB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07CACB-2D47-0BE8-ECF4-DD23C9D745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6F5A06-4BC6-5A21-D54D-9B055ED9BC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FD5F68-4EB7-7945-4F5D-2F6ACFFA70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EED9AA-2A61-1DA7-6709-367D9C1E66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8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5814FB5-02A3-D764-F4B1-17A5A1FF36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18F8E-B572-E5C1-7033-9F2E5580C2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1CC583-062D-4243-C733-4951F07756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F8DB00-8495-4556-A474-228DBCAA63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FC120-67A4-9F96-9DE5-1E96FFB43B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956C74-5265-83CA-31A7-584C29DEE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791022-5863-F2B1-96CD-3A3652AE82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18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6cce5f-779d-4a48-a1b2-0c7d55f8db09" xsi:nil="true"/>
    <lcf76f155ced4ddcb4097134ff3c332f xmlns="5cac0c09-65dd-4d8d-b5b9-9d14270247f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C59134E918A41B727A9ECAB25B916" ma:contentTypeVersion="13" ma:contentTypeDescription="Create a new document." ma:contentTypeScope="" ma:versionID="0180fb1d6a2fd2d7e7c3b6377bccf44c">
  <xsd:schema xmlns:xsd="http://www.w3.org/2001/XMLSchema" xmlns:xs="http://www.w3.org/2001/XMLSchema" xmlns:p="http://schemas.microsoft.com/office/2006/metadata/properties" xmlns:ns2="5cac0c09-65dd-4d8d-b5b9-9d14270247f3" xmlns:ns3="176cce5f-779d-4a48-a1b2-0c7d55f8db09" targetNamespace="http://schemas.microsoft.com/office/2006/metadata/properties" ma:root="true" ma:fieldsID="d34c1ec8056a2919dfa5b3115a91835d" ns2:_="" ns3:_="">
    <xsd:import namespace="5cac0c09-65dd-4d8d-b5b9-9d14270247f3"/>
    <xsd:import namespace="176cce5f-779d-4a48-a1b2-0c7d55f8d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0c09-65dd-4d8d-b5b9-9d142702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65169a-2806-423d-ad31-843ba6fa51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cce5f-779d-4a48-a1b2-0c7d55f8db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d031ab-43c9-4942-ab53-b07f3534fbb4}" ma:internalName="TaxCatchAll" ma:showField="CatchAllData" ma:web="176cce5f-779d-4a48-a1b2-0c7d55f8d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A8B459-8BA0-4241-BDE2-A01E986992CC}">
  <ds:schemaRefs>
    <ds:schemaRef ds:uri="http://schemas.microsoft.com/office/2006/metadata/properties"/>
    <ds:schemaRef ds:uri="http://schemas.microsoft.com/office/infopath/2007/PartnerControls"/>
    <ds:schemaRef ds:uri="176cce5f-779d-4a48-a1b2-0c7d55f8db09"/>
    <ds:schemaRef ds:uri="5cac0c09-65dd-4d8d-b5b9-9d14270247f3"/>
  </ds:schemaRefs>
</ds:datastoreItem>
</file>

<file path=customXml/itemProps2.xml><?xml version="1.0" encoding="utf-8"?>
<ds:datastoreItem xmlns:ds="http://schemas.openxmlformats.org/officeDocument/2006/customXml" ds:itemID="{FEAFAA5D-DB9B-40FE-B456-8D2C5328E3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89DC99-946B-438A-8521-EB7E7E4A9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c0c09-65dd-4d8d-b5b9-9d14270247f3"/>
    <ds:schemaRef ds:uri="176cce5f-779d-4a48-a1b2-0c7d55f8d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1</Words>
  <Application>Microsoft Office PowerPoint</Application>
  <PresentationFormat>Widescreen</PresentationFormat>
  <Paragraphs>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Steinberg</dc:creator>
  <cp:lastModifiedBy>Emma Steinberg</cp:lastModifiedBy>
  <cp:revision>1</cp:revision>
  <dcterms:created xsi:type="dcterms:W3CDTF">2025-04-17T13:52:16Z</dcterms:created>
  <dcterms:modified xsi:type="dcterms:W3CDTF">2026-04-06T18:14:10Z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0x010100D13C59134E918A41B727A9ECAB25B916</vt:lpwstr>
  </property>
  <property fmtid="{D5CDD505-2E9C-101B-9397-08002B2CF9AE}" pid="3" name="Order">
    <vt:r8>11798400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