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0287000" cy="128571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2693C4-D699-4B14-B797-C1A657F11021}" v="19" dt="2026-04-06T17:25:51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60"/>
  </p:normalViewPr>
  <p:slideViewPr>
    <p:cSldViewPr snapToGrid="0">
      <p:cViewPr>
        <p:scale>
          <a:sx n="92" d="100"/>
          <a:sy n="92" d="100"/>
        </p:scale>
        <p:origin x="904" y="-1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Steinberg" userId="9af0fb35-e993-4777-b878-c9ff81dce0ca" providerId="ADAL" clId="{4C3359A8-61A9-4F4C-BBA4-BE065F81E3BF}"/>
    <pc:docChg chg="undo custSel addSld delSld modSld modMainMaster">
      <pc:chgData name="Emma Steinberg" userId="9af0fb35-e993-4777-b878-c9ff81dce0ca" providerId="ADAL" clId="{4C3359A8-61A9-4F4C-BBA4-BE065F81E3BF}" dt="2026-04-06T17:55:56.815" v="893" actId="931"/>
      <pc:docMkLst>
        <pc:docMk/>
      </pc:docMkLst>
      <pc:sldChg chg="addSp delSp modSp mod">
        <pc:chgData name="Emma Steinberg" userId="9af0fb35-e993-4777-b878-c9ff81dce0ca" providerId="ADAL" clId="{4C3359A8-61A9-4F4C-BBA4-BE065F81E3BF}" dt="2026-04-06T17:09:30.638" v="545" actId="34135"/>
        <pc:sldMkLst>
          <pc:docMk/>
          <pc:sldMk cId="1586085350" sldId="256"/>
        </pc:sldMkLst>
        <pc:picChg chg="del">
          <ac:chgData name="Emma Steinberg" userId="9af0fb35-e993-4777-b878-c9ff81dce0ca" providerId="ADAL" clId="{4C3359A8-61A9-4F4C-BBA4-BE065F81E3BF}" dt="2026-04-06T17:07:30.122" v="539" actId="478"/>
          <ac:picMkLst>
            <pc:docMk/>
            <pc:sldMk cId="1586085350" sldId="256"/>
            <ac:picMk id="3" creationId="{1BD5F97C-144F-11FA-B81C-4A4F3245BA02}"/>
          </ac:picMkLst>
        </pc:picChg>
        <pc:picChg chg="add mod">
          <ac:chgData name="Emma Steinberg" userId="9af0fb35-e993-4777-b878-c9ff81dce0ca" providerId="ADAL" clId="{4C3359A8-61A9-4F4C-BBA4-BE065F81E3BF}" dt="2026-04-06T17:09:30.638" v="545" actId="34135"/>
          <ac:picMkLst>
            <pc:docMk/>
            <pc:sldMk cId="1586085350" sldId="256"/>
            <ac:picMk id="4" creationId="{76255557-27C1-3B3A-A016-29725AFE0FA0}"/>
          </ac:picMkLst>
        </pc:picChg>
      </pc:sldChg>
      <pc:sldChg chg="addSp delSp modSp new mod">
        <pc:chgData name="Emma Steinberg" userId="9af0fb35-e993-4777-b878-c9ff81dce0ca" providerId="ADAL" clId="{4C3359A8-61A9-4F4C-BBA4-BE065F81E3BF}" dt="2026-04-06T17:38:38.601" v="841" actId="931"/>
        <pc:sldMkLst>
          <pc:docMk/>
          <pc:sldMk cId="1823246015" sldId="257"/>
        </pc:sldMkLst>
        <pc:spChg chg="add del mod">
          <ac:chgData name="Emma Steinberg" userId="9af0fb35-e993-4777-b878-c9ff81dce0ca" providerId="ADAL" clId="{4C3359A8-61A9-4F4C-BBA4-BE065F81E3BF}" dt="2026-04-06T17:38:38.601" v="841" actId="931"/>
          <ac:spMkLst>
            <pc:docMk/>
            <pc:sldMk cId="1823246015" sldId="257"/>
            <ac:spMk id="2" creationId="{30564287-566F-2E39-12D9-D2F22E0E380A}"/>
          </ac:spMkLst>
        </pc:spChg>
        <pc:picChg chg="add del mod ord">
          <ac:chgData name="Emma Steinberg" userId="9af0fb35-e993-4777-b878-c9ff81dce0ca" providerId="ADAL" clId="{4C3359A8-61A9-4F4C-BBA4-BE065F81E3BF}" dt="2026-04-06T17:31:01.320" v="809" actId="931"/>
          <ac:picMkLst>
            <pc:docMk/>
            <pc:sldMk cId="1823246015" sldId="257"/>
            <ac:picMk id="4" creationId="{848951F5-6C84-D80F-6FDA-C1D4563CA077}"/>
          </ac:picMkLst>
        </pc:picChg>
        <pc:picChg chg="add del mod ord">
          <ac:chgData name="Emma Steinberg" userId="9af0fb35-e993-4777-b878-c9ff81dce0ca" providerId="ADAL" clId="{4C3359A8-61A9-4F4C-BBA4-BE065F81E3BF}" dt="2026-04-06T17:38:38.601" v="841" actId="931"/>
          <ac:picMkLst>
            <pc:docMk/>
            <pc:sldMk cId="1823246015" sldId="257"/>
            <ac:picMk id="6" creationId="{BF5506E3-8A73-EC03-2456-AF24F84D5638}"/>
          </ac:picMkLst>
        </pc:picChg>
      </pc:sldChg>
      <pc:sldChg chg="addSp delSp modSp new mod">
        <pc:chgData name="Emma Steinberg" userId="9af0fb35-e993-4777-b878-c9ff81dce0ca" providerId="ADAL" clId="{4C3359A8-61A9-4F4C-BBA4-BE065F81E3BF}" dt="2026-04-06T17:38:59.690" v="847" actId="931"/>
        <pc:sldMkLst>
          <pc:docMk/>
          <pc:sldMk cId="3867744603" sldId="258"/>
        </pc:sldMkLst>
        <pc:spChg chg="add del mod">
          <ac:chgData name="Emma Steinberg" userId="9af0fb35-e993-4777-b878-c9ff81dce0ca" providerId="ADAL" clId="{4C3359A8-61A9-4F4C-BBA4-BE065F81E3BF}" dt="2026-04-06T17:38:59.690" v="847" actId="931"/>
          <ac:spMkLst>
            <pc:docMk/>
            <pc:sldMk cId="3867744603" sldId="258"/>
            <ac:spMk id="2" creationId="{6223FB41-B4B8-ABC9-5579-446A27E84621}"/>
          </ac:spMkLst>
        </pc:spChg>
        <pc:spChg chg="add del mod">
          <ac:chgData name="Emma Steinberg" userId="9af0fb35-e993-4777-b878-c9ff81dce0ca" providerId="ADAL" clId="{4C3359A8-61A9-4F4C-BBA4-BE065F81E3BF}" dt="2026-04-06T17:38:59.321" v="846" actId="931"/>
          <ac:spMkLst>
            <pc:docMk/>
            <pc:sldMk cId="3867744603" sldId="258"/>
            <ac:spMk id="3" creationId="{4C46307E-22B5-D536-1BD0-D88B3C3F2821}"/>
          </ac:spMkLst>
        </pc:spChg>
        <pc:spChg chg="add del mod">
          <ac:chgData name="Emma Steinberg" userId="9af0fb35-e993-4777-b878-c9ff81dce0ca" providerId="ADAL" clId="{4C3359A8-61A9-4F4C-BBA4-BE065F81E3BF}" dt="2026-04-06T17:38:59.102" v="845" actId="931"/>
          <ac:spMkLst>
            <pc:docMk/>
            <pc:sldMk cId="3867744603" sldId="258"/>
            <ac:spMk id="4" creationId="{7A975E5F-DF84-9473-9DC6-42F951388F35}"/>
          </ac:spMkLst>
        </pc:spChg>
        <pc:picChg chg="add del mod ord">
          <ac:chgData name="Emma Steinberg" userId="9af0fb35-e993-4777-b878-c9ff81dce0ca" providerId="ADAL" clId="{4C3359A8-61A9-4F4C-BBA4-BE065F81E3BF}" dt="2026-04-06T17:38:59.690" v="847" actId="931"/>
          <ac:picMkLst>
            <pc:docMk/>
            <pc:sldMk cId="3867744603" sldId="258"/>
            <ac:picMk id="6" creationId="{28187658-D476-2FDB-351D-56E35FD9D149}"/>
          </ac:picMkLst>
        </pc:picChg>
        <pc:picChg chg="add del mod ord">
          <ac:chgData name="Emma Steinberg" userId="9af0fb35-e993-4777-b878-c9ff81dce0ca" providerId="ADAL" clId="{4C3359A8-61A9-4F4C-BBA4-BE065F81E3BF}" dt="2026-04-06T17:38:59.321" v="846" actId="931"/>
          <ac:picMkLst>
            <pc:docMk/>
            <pc:sldMk cId="3867744603" sldId="258"/>
            <ac:picMk id="8" creationId="{34CD4B8C-7124-67F7-8FA4-D4583979EDFC}"/>
          </ac:picMkLst>
        </pc:picChg>
        <pc:picChg chg="add del mod ord">
          <ac:chgData name="Emma Steinberg" userId="9af0fb35-e993-4777-b878-c9ff81dce0ca" providerId="ADAL" clId="{4C3359A8-61A9-4F4C-BBA4-BE065F81E3BF}" dt="2026-04-06T17:38:59.102" v="845" actId="931"/>
          <ac:picMkLst>
            <pc:docMk/>
            <pc:sldMk cId="3867744603" sldId="258"/>
            <ac:picMk id="10" creationId="{7EB4E254-F61E-DAED-67DB-F33CE9965035}"/>
          </ac:picMkLst>
        </pc:picChg>
      </pc:sldChg>
      <pc:sldChg chg="addSp delSp modSp new mod">
        <pc:chgData name="Emma Steinberg" userId="9af0fb35-e993-4777-b878-c9ff81dce0ca" providerId="ADAL" clId="{4C3359A8-61A9-4F4C-BBA4-BE065F81E3BF}" dt="2026-04-06T17:39:28.185" v="855" actId="931"/>
        <pc:sldMkLst>
          <pc:docMk/>
          <pc:sldMk cId="1880311858" sldId="259"/>
        </pc:sldMkLst>
        <pc:spChg chg="add del mod">
          <ac:chgData name="Emma Steinberg" userId="9af0fb35-e993-4777-b878-c9ff81dce0ca" providerId="ADAL" clId="{4C3359A8-61A9-4F4C-BBA4-BE065F81E3BF}" dt="2026-04-06T17:39:28.185" v="855" actId="931"/>
          <ac:spMkLst>
            <pc:docMk/>
            <pc:sldMk cId="1880311858" sldId="259"/>
            <ac:spMk id="2" creationId="{94296F09-5146-A2B0-9B18-ED1C2C886F99}"/>
          </ac:spMkLst>
        </pc:spChg>
        <pc:spChg chg="add del mod">
          <ac:chgData name="Emma Steinberg" userId="9af0fb35-e993-4777-b878-c9ff81dce0ca" providerId="ADAL" clId="{4C3359A8-61A9-4F4C-BBA4-BE065F81E3BF}" dt="2026-04-06T17:39:27.657" v="854" actId="931"/>
          <ac:spMkLst>
            <pc:docMk/>
            <pc:sldMk cId="1880311858" sldId="259"/>
            <ac:spMk id="3" creationId="{AF623A7F-7C3F-E511-52F4-29C8CDFA96B9}"/>
          </ac:spMkLst>
        </pc:spChg>
        <pc:spChg chg="add del mod">
          <ac:chgData name="Emma Steinberg" userId="9af0fb35-e993-4777-b878-c9ff81dce0ca" providerId="ADAL" clId="{4C3359A8-61A9-4F4C-BBA4-BE065F81E3BF}" dt="2026-04-06T17:39:27.460" v="853" actId="931"/>
          <ac:spMkLst>
            <pc:docMk/>
            <pc:sldMk cId="1880311858" sldId="259"/>
            <ac:spMk id="4" creationId="{8898972F-D677-7F27-06DC-983081656187}"/>
          </ac:spMkLst>
        </pc:spChg>
        <pc:spChg chg="add del mod">
          <ac:chgData name="Emma Steinberg" userId="9af0fb35-e993-4777-b878-c9ff81dce0ca" providerId="ADAL" clId="{4C3359A8-61A9-4F4C-BBA4-BE065F81E3BF}" dt="2026-04-06T17:39:27.233" v="852" actId="931"/>
          <ac:spMkLst>
            <pc:docMk/>
            <pc:sldMk cId="1880311858" sldId="259"/>
            <ac:spMk id="5" creationId="{56EDD4CF-D28A-7976-24AC-0F4EF2B9A556}"/>
          </ac:spMkLst>
        </pc:spChg>
        <pc:picChg chg="add del mod ord">
          <ac:chgData name="Emma Steinberg" userId="9af0fb35-e993-4777-b878-c9ff81dce0ca" providerId="ADAL" clId="{4C3359A8-61A9-4F4C-BBA4-BE065F81E3BF}" dt="2026-04-06T17:32:21.327" v="819" actId="931"/>
          <ac:picMkLst>
            <pc:docMk/>
            <pc:sldMk cId="1880311858" sldId="259"/>
            <ac:picMk id="7" creationId="{AF9F9BC7-F0E5-9930-AE10-E52BF81D5073}"/>
          </ac:picMkLst>
        </pc:picChg>
        <pc:picChg chg="add del mod ord">
          <ac:chgData name="Emma Steinberg" userId="9af0fb35-e993-4777-b878-c9ff81dce0ca" providerId="ADAL" clId="{4C3359A8-61A9-4F4C-BBA4-BE065F81E3BF}" dt="2026-04-06T17:39:28.185" v="855" actId="931"/>
          <ac:picMkLst>
            <pc:docMk/>
            <pc:sldMk cId="1880311858" sldId="259"/>
            <ac:picMk id="9" creationId="{CBE60DE3-4D4E-0224-CB9E-35B9DB5C0B21}"/>
          </ac:picMkLst>
        </pc:picChg>
        <pc:picChg chg="add del mod ord">
          <ac:chgData name="Emma Steinberg" userId="9af0fb35-e993-4777-b878-c9ff81dce0ca" providerId="ADAL" clId="{4C3359A8-61A9-4F4C-BBA4-BE065F81E3BF}" dt="2026-04-06T17:39:27.657" v="854" actId="931"/>
          <ac:picMkLst>
            <pc:docMk/>
            <pc:sldMk cId="1880311858" sldId="259"/>
            <ac:picMk id="11" creationId="{4C40CC26-59C9-232F-1000-CBE5E0225128}"/>
          </ac:picMkLst>
        </pc:picChg>
        <pc:picChg chg="add del mod ord">
          <ac:chgData name="Emma Steinberg" userId="9af0fb35-e993-4777-b878-c9ff81dce0ca" providerId="ADAL" clId="{4C3359A8-61A9-4F4C-BBA4-BE065F81E3BF}" dt="2026-04-06T17:39:27.460" v="853" actId="931"/>
          <ac:picMkLst>
            <pc:docMk/>
            <pc:sldMk cId="1880311858" sldId="259"/>
            <ac:picMk id="13" creationId="{0C52F965-BFFD-3B90-D151-59B3EED3E5EB}"/>
          </ac:picMkLst>
        </pc:picChg>
        <pc:picChg chg="add del mod ord">
          <ac:chgData name="Emma Steinberg" userId="9af0fb35-e993-4777-b878-c9ff81dce0ca" providerId="ADAL" clId="{4C3359A8-61A9-4F4C-BBA4-BE065F81E3BF}" dt="2026-04-06T17:39:27.233" v="852" actId="931"/>
          <ac:picMkLst>
            <pc:docMk/>
            <pc:sldMk cId="1880311858" sldId="259"/>
            <ac:picMk id="15" creationId="{72EBC77A-604F-3EA1-2A4F-4756B5A296F2}"/>
          </ac:picMkLst>
        </pc:picChg>
      </pc:sldChg>
      <pc:sldChg chg="addSp delSp modSp new mod">
        <pc:chgData name="Emma Steinberg" userId="9af0fb35-e993-4777-b878-c9ff81dce0ca" providerId="ADAL" clId="{4C3359A8-61A9-4F4C-BBA4-BE065F81E3BF}" dt="2026-04-06T17:40:15.996" v="867" actId="931"/>
        <pc:sldMkLst>
          <pc:docMk/>
          <pc:sldMk cId="280187846" sldId="260"/>
        </pc:sldMkLst>
        <pc:spChg chg="add del mod">
          <ac:chgData name="Emma Steinberg" userId="9af0fb35-e993-4777-b878-c9ff81dce0ca" providerId="ADAL" clId="{4C3359A8-61A9-4F4C-BBA4-BE065F81E3BF}" dt="2026-04-06T17:40:15.996" v="867" actId="931"/>
          <ac:spMkLst>
            <pc:docMk/>
            <pc:sldMk cId="280187846" sldId="260"/>
            <ac:spMk id="2" creationId="{D9226B07-4BF0-DE2F-0725-035515B35734}"/>
          </ac:spMkLst>
        </pc:spChg>
        <pc:spChg chg="add del mod">
          <ac:chgData name="Emma Steinberg" userId="9af0fb35-e993-4777-b878-c9ff81dce0ca" providerId="ADAL" clId="{4C3359A8-61A9-4F4C-BBA4-BE065F81E3BF}" dt="2026-04-06T17:40:15.671" v="866" actId="931"/>
          <ac:spMkLst>
            <pc:docMk/>
            <pc:sldMk cId="280187846" sldId="260"/>
            <ac:spMk id="3" creationId="{BAD1AACF-1E82-F0A4-CD40-865495DA41A0}"/>
          </ac:spMkLst>
        </pc:spChg>
        <pc:spChg chg="add del mod">
          <ac:chgData name="Emma Steinberg" userId="9af0fb35-e993-4777-b878-c9ff81dce0ca" providerId="ADAL" clId="{4C3359A8-61A9-4F4C-BBA4-BE065F81E3BF}" dt="2026-04-06T17:40:15.450" v="865" actId="931"/>
          <ac:spMkLst>
            <pc:docMk/>
            <pc:sldMk cId="280187846" sldId="260"/>
            <ac:spMk id="4" creationId="{305CE4F2-49F8-171D-C1D0-1022CD77E6E5}"/>
          </ac:spMkLst>
        </pc:spChg>
        <pc:spChg chg="add del">
          <ac:chgData name="Emma Steinberg" userId="9af0fb35-e993-4777-b878-c9ff81dce0ca" providerId="ADAL" clId="{4C3359A8-61A9-4F4C-BBA4-BE065F81E3BF}" dt="2026-04-06T17:40:15.284" v="864" actId="931"/>
          <ac:spMkLst>
            <pc:docMk/>
            <pc:sldMk cId="280187846" sldId="260"/>
            <ac:spMk id="5" creationId="{F5F633D0-1122-F35F-915D-ADE91EBCCE7D}"/>
          </ac:spMkLst>
        </pc:spChg>
        <pc:spChg chg="add del mod">
          <ac:chgData name="Emma Steinberg" userId="9af0fb35-e993-4777-b878-c9ff81dce0ca" providerId="ADAL" clId="{4C3359A8-61A9-4F4C-BBA4-BE065F81E3BF}" dt="2026-04-06T17:40:15.235" v="863" actId="931"/>
          <ac:spMkLst>
            <pc:docMk/>
            <pc:sldMk cId="280187846" sldId="260"/>
            <ac:spMk id="6" creationId="{0B1FE813-0338-05D2-1A7E-E80B0B0DB1D0}"/>
          </ac:spMkLst>
        </pc:spChg>
        <pc:spChg chg="add del mod">
          <ac:chgData name="Emma Steinberg" userId="9af0fb35-e993-4777-b878-c9ff81dce0ca" providerId="ADAL" clId="{4C3359A8-61A9-4F4C-BBA4-BE065F81E3BF}" dt="2026-04-06T17:40:14.926" v="862" actId="931"/>
          <ac:spMkLst>
            <pc:docMk/>
            <pc:sldMk cId="280187846" sldId="260"/>
            <ac:spMk id="7" creationId="{41F18FB0-257D-EEE7-0898-2EFFBAF79C22}"/>
          </ac:spMkLst>
        </pc:spChg>
        <pc:picChg chg="add del mod ord">
          <ac:chgData name="Emma Steinberg" userId="9af0fb35-e993-4777-b878-c9ff81dce0ca" providerId="ADAL" clId="{4C3359A8-61A9-4F4C-BBA4-BE065F81E3BF}" dt="2026-04-06T17:40:15.996" v="867" actId="931"/>
          <ac:picMkLst>
            <pc:docMk/>
            <pc:sldMk cId="280187846" sldId="260"/>
            <ac:picMk id="9" creationId="{8B28154E-9B91-2431-4F0D-771119F6FCEB}"/>
          </ac:picMkLst>
        </pc:picChg>
        <pc:picChg chg="add del mod ord">
          <ac:chgData name="Emma Steinberg" userId="9af0fb35-e993-4777-b878-c9ff81dce0ca" providerId="ADAL" clId="{4C3359A8-61A9-4F4C-BBA4-BE065F81E3BF}" dt="2026-04-06T17:40:15.671" v="866" actId="931"/>
          <ac:picMkLst>
            <pc:docMk/>
            <pc:sldMk cId="280187846" sldId="260"/>
            <ac:picMk id="11" creationId="{37804BC0-C24B-D2E0-8290-D5941B0E8365}"/>
          </ac:picMkLst>
        </pc:picChg>
        <pc:picChg chg="add del mod ord">
          <ac:chgData name="Emma Steinberg" userId="9af0fb35-e993-4777-b878-c9ff81dce0ca" providerId="ADAL" clId="{4C3359A8-61A9-4F4C-BBA4-BE065F81E3BF}" dt="2026-04-06T17:40:15.450" v="865" actId="931"/>
          <ac:picMkLst>
            <pc:docMk/>
            <pc:sldMk cId="280187846" sldId="260"/>
            <ac:picMk id="13" creationId="{16487B7E-AFD0-C6F6-1404-ADF66656A73E}"/>
          </ac:picMkLst>
        </pc:picChg>
        <pc:picChg chg="add del mod ord">
          <ac:chgData name="Emma Steinberg" userId="9af0fb35-e993-4777-b878-c9ff81dce0ca" providerId="ADAL" clId="{4C3359A8-61A9-4F4C-BBA4-BE065F81E3BF}" dt="2026-04-06T17:40:15.284" v="864" actId="931"/>
          <ac:picMkLst>
            <pc:docMk/>
            <pc:sldMk cId="280187846" sldId="260"/>
            <ac:picMk id="15" creationId="{1BDC807A-21B7-D03D-3657-D5A04FB3C861}"/>
          </ac:picMkLst>
        </pc:picChg>
        <pc:picChg chg="add del mod ord">
          <ac:chgData name="Emma Steinberg" userId="9af0fb35-e993-4777-b878-c9ff81dce0ca" providerId="ADAL" clId="{4C3359A8-61A9-4F4C-BBA4-BE065F81E3BF}" dt="2026-04-06T17:40:15.235" v="863" actId="931"/>
          <ac:picMkLst>
            <pc:docMk/>
            <pc:sldMk cId="280187846" sldId="260"/>
            <ac:picMk id="17" creationId="{FD194DA1-61D7-1920-F026-309D8DA2B0A5}"/>
          </ac:picMkLst>
        </pc:picChg>
        <pc:picChg chg="add del mod ord">
          <ac:chgData name="Emma Steinberg" userId="9af0fb35-e993-4777-b878-c9ff81dce0ca" providerId="ADAL" clId="{4C3359A8-61A9-4F4C-BBA4-BE065F81E3BF}" dt="2026-04-06T17:40:14.926" v="862" actId="931"/>
          <ac:picMkLst>
            <pc:docMk/>
            <pc:sldMk cId="280187846" sldId="260"/>
            <ac:picMk id="19" creationId="{B5ECE625-B5DD-1BEE-8043-695AB922B870}"/>
          </ac:picMkLst>
        </pc:picChg>
      </pc:sldChg>
      <pc:sldChg chg="addSp delSp modSp new mod">
        <pc:chgData name="Emma Steinberg" userId="9af0fb35-e993-4777-b878-c9ff81dce0ca" providerId="ADAL" clId="{4C3359A8-61A9-4F4C-BBA4-BE065F81E3BF}" dt="2026-04-06T17:41:21.307" v="879" actId="931"/>
        <pc:sldMkLst>
          <pc:docMk/>
          <pc:sldMk cId="4128280714" sldId="261"/>
        </pc:sldMkLst>
        <pc:spChg chg="add del mod">
          <ac:chgData name="Emma Steinberg" userId="9af0fb35-e993-4777-b878-c9ff81dce0ca" providerId="ADAL" clId="{4C3359A8-61A9-4F4C-BBA4-BE065F81E3BF}" dt="2026-04-06T17:41:21.307" v="879" actId="931"/>
          <ac:spMkLst>
            <pc:docMk/>
            <pc:sldMk cId="4128280714" sldId="261"/>
            <ac:spMk id="2" creationId="{ED8873CC-B22C-D777-6F62-A1E42890DEEE}"/>
          </ac:spMkLst>
        </pc:spChg>
        <pc:spChg chg="add del mod">
          <ac:chgData name="Emma Steinberg" userId="9af0fb35-e993-4777-b878-c9ff81dce0ca" providerId="ADAL" clId="{4C3359A8-61A9-4F4C-BBA4-BE065F81E3BF}" dt="2026-04-06T17:41:20.896" v="878" actId="931"/>
          <ac:spMkLst>
            <pc:docMk/>
            <pc:sldMk cId="4128280714" sldId="261"/>
            <ac:spMk id="3" creationId="{5F6B3521-83B1-0304-5E45-A782730C5488}"/>
          </ac:spMkLst>
        </pc:spChg>
        <pc:spChg chg="add del mod">
          <ac:chgData name="Emma Steinberg" userId="9af0fb35-e993-4777-b878-c9ff81dce0ca" providerId="ADAL" clId="{4C3359A8-61A9-4F4C-BBA4-BE065F81E3BF}" dt="2026-04-06T17:41:20.138" v="876" actId="931"/>
          <ac:spMkLst>
            <pc:docMk/>
            <pc:sldMk cId="4128280714" sldId="261"/>
            <ac:spMk id="4" creationId="{81B8779D-E6C1-7297-00D7-25F3F8F58D84}"/>
          </ac:spMkLst>
        </pc:spChg>
        <pc:spChg chg="add del mod">
          <ac:chgData name="Emma Steinberg" userId="9af0fb35-e993-4777-b878-c9ff81dce0ca" providerId="ADAL" clId="{4C3359A8-61A9-4F4C-BBA4-BE065F81E3BF}" dt="2026-04-06T17:41:19.203" v="874" actId="931"/>
          <ac:spMkLst>
            <pc:docMk/>
            <pc:sldMk cId="4128280714" sldId="261"/>
            <ac:spMk id="5" creationId="{11B2DA2F-6121-0C74-7D62-275A119F58FD}"/>
          </ac:spMkLst>
        </pc:spChg>
        <pc:spChg chg="add del mod">
          <ac:chgData name="Emma Steinberg" userId="9af0fb35-e993-4777-b878-c9ff81dce0ca" providerId="ADAL" clId="{4C3359A8-61A9-4F4C-BBA4-BE065F81E3BF}" dt="2026-04-06T17:41:19.701" v="875" actId="931"/>
          <ac:spMkLst>
            <pc:docMk/>
            <pc:sldMk cId="4128280714" sldId="261"/>
            <ac:spMk id="6" creationId="{DD2627A0-B92C-575F-B02A-7645C5DE782A}"/>
          </ac:spMkLst>
        </pc:spChg>
        <pc:spChg chg="add del mod">
          <ac:chgData name="Emma Steinberg" userId="9af0fb35-e993-4777-b878-c9ff81dce0ca" providerId="ADAL" clId="{4C3359A8-61A9-4F4C-BBA4-BE065F81E3BF}" dt="2026-04-06T17:41:20.595" v="877" actId="931"/>
          <ac:spMkLst>
            <pc:docMk/>
            <pc:sldMk cId="4128280714" sldId="261"/>
            <ac:spMk id="7" creationId="{4A2507B4-2307-5390-CFBC-92362B85562C}"/>
          </ac:spMkLst>
        </pc:spChg>
        <pc:picChg chg="add del mod ord">
          <ac:chgData name="Emma Steinberg" userId="9af0fb35-e993-4777-b878-c9ff81dce0ca" providerId="ADAL" clId="{4C3359A8-61A9-4F4C-BBA4-BE065F81E3BF}" dt="2026-04-06T17:41:21.307" v="879" actId="931"/>
          <ac:picMkLst>
            <pc:docMk/>
            <pc:sldMk cId="4128280714" sldId="261"/>
            <ac:picMk id="9" creationId="{74B4128A-3D8A-9A8F-280C-BB4AC9D7D153}"/>
          </ac:picMkLst>
        </pc:picChg>
        <pc:picChg chg="add del mod ord">
          <ac:chgData name="Emma Steinberg" userId="9af0fb35-e993-4777-b878-c9ff81dce0ca" providerId="ADAL" clId="{4C3359A8-61A9-4F4C-BBA4-BE065F81E3BF}" dt="2026-04-06T17:41:20.896" v="878" actId="931"/>
          <ac:picMkLst>
            <pc:docMk/>
            <pc:sldMk cId="4128280714" sldId="261"/>
            <ac:picMk id="11" creationId="{524DBC42-57B8-F4BE-2CD4-4AF885D72197}"/>
          </ac:picMkLst>
        </pc:picChg>
        <pc:picChg chg="add del mod ord">
          <ac:chgData name="Emma Steinberg" userId="9af0fb35-e993-4777-b878-c9ff81dce0ca" providerId="ADAL" clId="{4C3359A8-61A9-4F4C-BBA4-BE065F81E3BF}" dt="2026-04-06T17:41:20.595" v="877" actId="931"/>
          <ac:picMkLst>
            <pc:docMk/>
            <pc:sldMk cId="4128280714" sldId="261"/>
            <ac:picMk id="13" creationId="{7D32037B-CEE7-9CA8-8F2F-D4AC1E63A17F}"/>
          </ac:picMkLst>
        </pc:picChg>
        <pc:picChg chg="add del mod ord">
          <ac:chgData name="Emma Steinberg" userId="9af0fb35-e993-4777-b878-c9ff81dce0ca" providerId="ADAL" clId="{4C3359A8-61A9-4F4C-BBA4-BE065F81E3BF}" dt="2026-04-06T17:41:20.138" v="876" actId="931"/>
          <ac:picMkLst>
            <pc:docMk/>
            <pc:sldMk cId="4128280714" sldId="261"/>
            <ac:picMk id="15" creationId="{43D995C6-874E-90B2-8560-5FBDCA48FB53}"/>
          </ac:picMkLst>
        </pc:picChg>
        <pc:picChg chg="add del mod ord">
          <ac:chgData name="Emma Steinberg" userId="9af0fb35-e993-4777-b878-c9ff81dce0ca" providerId="ADAL" clId="{4C3359A8-61A9-4F4C-BBA4-BE065F81E3BF}" dt="2026-04-06T17:41:19.701" v="875" actId="931"/>
          <ac:picMkLst>
            <pc:docMk/>
            <pc:sldMk cId="4128280714" sldId="261"/>
            <ac:picMk id="17" creationId="{325AA03F-5389-A443-87F0-30B7C74AA5FB}"/>
          </ac:picMkLst>
        </pc:picChg>
        <pc:picChg chg="add del mod ord">
          <ac:chgData name="Emma Steinberg" userId="9af0fb35-e993-4777-b878-c9ff81dce0ca" providerId="ADAL" clId="{4C3359A8-61A9-4F4C-BBA4-BE065F81E3BF}" dt="2026-04-06T17:41:19.203" v="874" actId="931"/>
          <ac:picMkLst>
            <pc:docMk/>
            <pc:sldMk cId="4128280714" sldId="261"/>
            <ac:picMk id="19" creationId="{6411E490-3F91-E338-F9DF-5B371DDCB731}"/>
          </ac:picMkLst>
        </pc:picChg>
      </pc:sldChg>
      <pc:sldChg chg="addSp delSp modSp new mod">
        <pc:chgData name="Emma Steinberg" userId="9af0fb35-e993-4777-b878-c9ff81dce0ca" providerId="ADAL" clId="{4C3359A8-61A9-4F4C-BBA4-BE065F81E3BF}" dt="2026-04-06T17:55:56.815" v="893" actId="931"/>
        <pc:sldMkLst>
          <pc:docMk/>
          <pc:sldMk cId="915268877" sldId="262"/>
        </pc:sldMkLst>
        <pc:spChg chg="add del mod">
          <ac:chgData name="Emma Steinberg" userId="9af0fb35-e993-4777-b878-c9ff81dce0ca" providerId="ADAL" clId="{4C3359A8-61A9-4F4C-BBA4-BE065F81E3BF}" dt="2026-04-06T17:55:56.815" v="893" actId="931"/>
          <ac:spMkLst>
            <pc:docMk/>
            <pc:sldMk cId="915268877" sldId="262"/>
            <ac:spMk id="2" creationId="{8AF08789-F0D4-6904-5842-82264B0098A2}"/>
          </ac:spMkLst>
        </pc:spChg>
        <pc:spChg chg="add del mod">
          <ac:chgData name="Emma Steinberg" userId="9af0fb35-e993-4777-b878-c9ff81dce0ca" providerId="ADAL" clId="{4C3359A8-61A9-4F4C-BBA4-BE065F81E3BF}" dt="2026-04-06T17:55:56.117" v="892" actId="931"/>
          <ac:spMkLst>
            <pc:docMk/>
            <pc:sldMk cId="915268877" sldId="262"/>
            <ac:spMk id="3" creationId="{4E9C4F60-029F-3B3A-3068-C197C6037E09}"/>
          </ac:spMkLst>
        </pc:spChg>
        <pc:spChg chg="add del mod">
          <ac:chgData name="Emma Steinberg" userId="9af0fb35-e993-4777-b878-c9ff81dce0ca" providerId="ADAL" clId="{4C3359A8-61A9-4F4C-BBA4-BE065F81E3BF}" dt="2026-04-06T17:55:48.451" v="888" actId="931"/>
          <ac:spMkLst>
            <pc:docMk/>
            <pc:sldMk cId="915268877" sldId="262"/>
            <ac:spMk id="4" creationId="{563327CA-CA7C-E77E-5160-488716488B09}"/>
          </ac:spMkLst>
        </pc:spChg>
        <pc:spChg chg="add del mod">
          <ac:chgData name="Emma Steinberg" userId="9af0fb35-e993-4777-b878-c9ff81dce0ca" providerId="ADAL" clId="{4C3359A8-61A9-4F4C-BBA4-BE065F81E3BF}" dt="2026-04-06T17:55:47.827" v="887" actId="931"/>
          <ac:spMkLst>
            <pc:docMk/>
            <pc:sldMk cId="915268877" sldId="262"/>
            <ac:spMk id="5" creationId="{36C42729-21C4-2C4D-D710-76DABA7CFD50}"/>
          </ac:spMkLst>
        </pc:spChg>
        <pc:spChg chg="add del mod">
          <ac:chgData name="Emma Steinberg" userId="9af0fb35-e993-4777-b878-c9ff81dce0ca" providerId="ADAL" clId="{4C3359A8-61A9-4F4C-BBA4-BE065F81E3BF}" dt="2026-04-06T17:55:55.750" v="891" actId="931"/>
          <ac:spMkLst>
            <pc:docMk/>
            <pc:sldMk cId="915268877" sldId="262"/>
            <ac:spMk id="6" creationId="{37C82332-16FF-3204-9CE0-D2C3CB3A66DF}"/>
          </ac:spMkLst>
        </pc:spChg>
        <pc:spChg chg="add del mod">
          <ac:chgData name="Emma Steinberg" userId="9af0fb35-e993-4777-b878-c9ff81dce0ca" providerId="ADAL" clId="{4C3359A8-61A9-4F4C-BBA4-BE065F81E3BF}" dt="2026-04-06T17:55:49.702" v="889" actId="931"/>
          <ac:spMkLst>
            <pc:docMk/>
            <pc:sldMk cId="915268877" sldId="262"/>
            <ac:spMk id="7" creationId="{8D4F78EE-D917-A73E-8F20-24D1CAB5B953}"/>
          </ac:spMkLst>
        </pc:spChg>
        <pc:spChg chg="add del mod">
          <ac:chgData name="Emma Steinberg" userId="9af0fb35-e993-4777-b878-c9ff81dce0ca" providerId="ADAL" clId="{4C3359A8-61A9-4F4C-BBA4-BE065F81E3BF}" dt="2026-04-06T17:55:50.200" v="890" actId="931"/>
          <ac:spMkLst>
            <pc:docMk/>
            <pc:sldMk cId="915268877" sldId="262"/>
            <ac:spMk id="8" creationId="{9346A666-B6CB-DA89-2389-CDBBEA573FAC}"/>
          </ac:spMkLst>
        </pc:spChg>
        <pc:picChg chg="add del mod ord">
          <ac:chgData name="Emma Steinberg" userId="9af0fb35-e993-4777-b878-c9ff81dce0ca" providerId="ADAL" clId="{4C3359A8-61A9-4F4C-BBA4-BE065F81E3BF}" dt="2026-04-06T17:55:56.815" v="893" actId="931"/>
          <ac:picMkLst>
            <pc:docMk/>
            <pc:sldMk cId="915268877" sldId="262"/>
            <ac:picMk id="10" creationId="{244327F8-3929-1E49-99F2-EC2A42DE4D34}"/>
          </ac:picMkLst>
        </pc:picChg>
        <pc:picChg chg="add del mod ord">
          <ac:chgData name="Emma Steinberg" userId="9af0fb35-e993-4777-b878-c9ff81dce0ca" providerId="ADAL" clId="{4C3359A8-61A9-4F4C-BBA4-BE065F81E3BF}" dt="2026-04-06T17:55:56.117" v="892" actId="931"/>
          <ac:picMkLst>
            <pc:docMk/>
            <pc:sldMk cId="915268877" sldId="262"/>
            <ac:picMk id="12" creationId="{FAB08E2F-ECFF-8A2C-F885-41A4B30C9544}"/>
          </ac:picMkLst>
        </pc:picChg>
        <pc:picChg chg="add del mod ord">
          <ac:chgData name="Emma Steinberg" userId="9af0fb35-e993-4777-b878-c9ff81dce0ca" providerId="ADAL" clId="{4C3359A8-61A9-4F4C-BBA4-BE065F81E3BF}" dt="2026-04-06T17:55:55.750" v="891" actId="931"/>
          <ac:picMkLst>
            <pc:docMk/>
            <pc:sldMk cId="915268877" sldId="262"/>
            <ac:picMk id="14" creationId="{8DCC66CB-647D-3E58-C8E8-C4A87DD37AE9}"/>
          </ac:picMkLst>
        </pc:picChg>
        <pc:picChg chg="add del mod ord">
          <ac:chgData name="Emma Steinberg" userId="9af0fb35-e993-4777-b878-c9ff81dce0ca" providerId="ADAL" clId="{4C3359A8-61A9-4F4C-BBA4-BE065F81E3BF}" dt="2026-04-06T17:55:50.200" v="890" actId="931"/>
          <ac:picMkLst>
            <pc:docMk/>
            <pc:sldMk cId="915268877" sldId="262"/>
            <ac:picMk id="16" creationId="{A557EDD0-2548-590B-25E1-91DE51598A9E}"/>
          </ac:picMkLst>
        </pc:picChg>
        <pc:picChg chg="add del mod ord">
          <ac:chgData name="Emma Steinberg" userId="9af0fb35-e993-4777-b878-c9ff81dce0ca" providerId="ADAL" clId="{4C3359A8-61A9-4F4C-BBA4-BE065F81E3BF}" dt="2026-04-06T17:55:49.702" v="889" actId="931"/>
          <ac:picMkLst>
            <pc:docMk/>
            <pc:sldMk cId="915268877" sldId="262"/>
            <ac:picMk id="18" creationId="{F3460AA7-A395-405F-F348-4762C1D2B45E}"/>
          </ac:picMkLst>
        </pc:picChg>
        <pc:picChg chg="add del mod ord">
          <ac:chgData name="Emma Steinberg" userId="9af0fb35-e993-4777-b878-c9ff81dce0ca" providerId="ADAL" clId="{4C3359A8-61A9-4F4C-BBA4-BE065F81E3BF}" dt="2026-04-06T17:55:48.451" v="888" actId="931"/>
          <ac:picMkLst>
            <pc:docMk/>
            <pc:sldMk cId="915268877" sldId="262"/>
            <ac:picMk id="20" creationId="{62DA2D8E-40C1-979D-50B1-DB3E2F61B66F}"/>
          </ac:picMkLst>
        </pc:picChg>
        <pc:picChg chg="add del mod ord">
          <ac:chgData name="Emma Steinberg" userId="9af0fb35-e993-4777-b878-c9ff81dce0ca" providerId="ADAL" clId="{4C3359A8-61A9-4F4C-BBA4-BE065F81E3BF}" dt="2026-04-06T17:55:47.827" v="887" actId="931"/>
          <ac:picMkLst>
            <pc:docMk/>
            <pc:sldMk cId="915268877" sldId="262"/>
            <ac:picMk id="22" creationId="{BDF12FE6-015D-C58E-FEF0-E6D1B2F244BB}"/>
          </ac:picMkLst>
        </pc:picChg>
      </pc:sldChg>
      <pc:sldChg chg="del">
        <pc:chgData name="Emma Steinberg" userId="9af0fb35-e993-4777-b878-c9ff81dce0ca" providerId="ADAL" clId="{4C3359A8-61A9-4F4C-BBA4-BE065F81E3BF}" dt="2026-04-06T17:26:34.132" v="793" actId="2696"/>
        <pc:sldMkLst>
          <pc:docMk/>
          <pc:sldMk cId="2251254670" sldId="263"/>
        </pc:sldMkLst>
      </pc:sldChg>
      <pc:sldChg chg="del">
        <pc:chgData name="Emma Steinberg" userId="9af0fb35-e993-4777-b878-c9ff81dce0ca" providerId="ADAL" clId="{4C3359A8-61A9-4F4C-BBA4-BE065F81E3BF}" dt="2026-04-06T17:26:29.641" v="791" actId="2696"/>
        <pc:sldMkLst>
          <pc:docMk/>
          <pc:sldMk cId="946003603" sldId="264"/>
        </pc:sldMkLst>
      </pc:sldChg>
      <pc:sldChg chg="del">
        <pc:chgData name="Emma Steinberg" userId="9af0fb35-e993-4777-b878-c9ff81dce0ca" providerId="ADAL" clId="{4C3359A8-61A9-4F4C-BBA4-BE065F81E3BF}" dt="2026-04-06T17:26:31.918" v="792" actId="2696"/>
        <pc:sldMkLst>
          <pc:docMk/>
          <pc:sldMk cId="1663863261" sldId="265"/>
        </pc:sldMkLst>
      </pc:sldChg>
      <pc:sldChg chg="del">
        <pc:chgData name="Emma Steinberg" userId="9af0fb35-e993-4777-b878-c9ff81dce0ca" providerId="ADAL" clId="{4C3359A8-61A9-4F4C-BBA4-BE065F81E3BF}" dt="2026-04-06T17:26:37.405" v="794" actId="2696"/>
        <pc:sldMkLst>
          <pc:docMk/>
          <pc:sldMk cId="2859843867" sldId="266"/>
        </pc:sldMkLst>
      </pc:sldChg>
      <pc:sldChg chg="del">
        <pc:chgData name="Emma Steinberg" userId="9af0fb35-e993-4777-b878-c9ff81dce0ca" providerId="ADAL" clId="{4C3359A8-61A9-4F4C-BBA4-BE065F81E3BF}" dt="2026-04-06T17:26:45.764" v="795" actId="2696"/>
        <pc:sldMkLst>
          <pc:docMk/>
          <pc:sldMk cId="4062467213" sldId="267"/>
        </pc:sldMkLst>
      </pc:sldChg>
      <pc:sldChg chg="del">
        <pc:chgData name="Emma Steinberg" userId="9af0fb35-e993-4777-b878-c9ff81dce0ca" providerId="ADAL" clId="{4C3359A8-61A9-4F4C-BBA4-BE065F81E3BF}" dt="2026-04-06T17:26:47.411" v="796" actId="2696"/>
        <pc:sldMkLst>
          <pc:docMk/>
          <pc:sldMk cId="1777722595" sldId="268"/>
        </pc:sldMkLst>
      </pc:sldChg>
      <pc:sldChg chg="del">
        <pc:chgData name="Emma Steinberg" userId="9af0fb35-e993-4777-b878-c9ff81dce0ca" providerId="ADAL" clId="{4C3359A8-61A9-4F4C-BBA4-BE065F81E3BF}" dt="2026-04-06T17:26:49.314" v="797" actId="2696"/>
        <pc:sldMkLst>
          <pc:docMk/>
          <pc:sldMk cId="3189940523" sldId="269"/>
        </pc:sldMkLst>
      </pc:sldChg>
      <pc:sldMasterChg chg="modSldLayout">
        <pc:chgData name="Emma Steinberg" userId="9af0fb35-e993-4777-b878-c9ff81dce0ca" providerId="ADAL" clId="{4C3359A8-61A9-4F4C-BBA4-BE065F81E3BF}" dt="2026-04-06T17:25:55.047" v="790" actId="1076"/>
        <pc:sldMasterMkLst>
          <pc:docMk/>
          <pc:sldMasterMk cId="1036937810" sldId="2147483660"/>
        </pc:sldMasterMkLst>
        <pc:sldLayoutChg chg="addSp modSp mod">
          <pc:chgData name="Emma Steinberg" userId="9af0fb35-e993-4777-b878-c9ff81dce0ca" providerId="ADAL" clId="{4C3359A8-61A9-4F4C-BBA4-BE065F81E3BF}" dt="2026-04-06T17:14:41.733" v="631" actId="14100"/>
          <pc:sldLayoutMkLst>
            <pc:docMk/>
            <pc:sldMasterMk cId="1036937810" sldId="2147483660"/>
            <pc:sldLayoutMk cId="2876422140" sldId="2147483661"/>
          </pc:sldLayoutMkLst>
          <pc:spChg chg="mod">
            <ac:chgData name="Emma Steinberg" userId="9af0fb35-e993-4777-b878-c9ff81dce0ca" providerId="ADAL" clId="{4C3359A8-61A9-4F4C-BBA4-BE065F81E3BF}" dt="2026-04-06T17:14:41.733" v="631" actId="14100"/>
            <ac:spMkLst>
              <pc:docMk/>
              <pc:sldMasterMk cId="1036937810" sldId="2147483660"/>
              <pc:sldLayoutMk cId="2876422140" sldId="2147483661"/>
              <ac:spMk id="9" creationId="{267EC701-8D97-E158-8CB8-C410940727E4}"/>
            </ac:spMkLst>
          </pc:spChg>
          <pc:picChg chg="add mod ord">
            <ac:chgData name="Emma Steinberg" userId="9af0fb35-e993-4777-b878-c9ff81dce0ca" providerId="ADAL" clId="{4C3359A8-61A9-4F4C-BBA4-BE065F81E3BF}" dt="2026-04-06T17:13:04.972" v="547" actId="167"/>
            <ac:picMkLst>
              <pc:docMk/>
              <pc:sldMasterMk cId="1036937810" sldId="2147483660"/>
              <pc:sldLayoutMk cId="2876422140" sldId="2147483661"/>
              <ac:picMk id="3" creationId="{034BB467-47C2-3A69-ABE3-D0D934AD401C}"/>
            </ac:picMkLst>
          </pc:picChg>
        </pc:sldLayoutChg>
        <pc:sldLayoutChg chg="addSp delSp modSp mod">
          <pc:chgData name="Emma Steinberg" userId="9af0fb35-e993-4777-b878-c9ff81dce0ca" providerId="ADAL" clId="{4C3359A8-61A9-4F4C-BBA4-BE065F81E3BF}" dt="2026-04-06T17:16:14.803" v="658" actId="1076"/>
          <pc:sldLayoutMkLst>
            <pc:docMk/>
            <pc:sldMasterMk cId="1036937810" sldId="2147483660"/>
            <pc:sldLayoutMk cId="980147885" sldId="2147483662"/>
          </pc:sldLayoutMkLst>
          <pc:spChg chg="add mod">
            <ac:chgData name="Emma Steinberg" userId="9af0fb35-e993-4777-b878-c9ff81dce0ca" providerId="ADAL" clId="{4C3359A8-61A9-4F4C-BBA4-BE065F81E3BF}" dt="2026-04-06T17:15:44.729" v="655" actId="1076"/>
            <ac:spMkLst>
              <pc:docMk/>
              <pc:sldMasterMk cId="1036937810" sldId="2147483660"/>
              <pc:sldLayoutMk cId="980147885" sldId="2147483662"/>
              <ac:spMk id="4" creationId="{38149C65-5370-78FC-C0B0-7FB6E27D335C}"/>
            </ac:spMkLst>
          </pc:spChg>
          <pc:spChg chg="add mod">
            <ac:chgData name="Emma Steinberg" userId="9af0fb35-e993-4777-b878-c9ff81dce0ca" providerId="ADAL" clId="{4C3359A8-61A9-4F4C-BBA4-BE065F81E3BF}" dt="2026-04-06T17:16:14.803" v="658" actId="1076"/>
            <ac:spMkLst>
              <pc:docMk/>
              <pc:sldMasterMk cId="1036937810" sldId="2147483660"/>
              <pc:sldLayoutMk cId="980147885" sldId="2147483662"/>
              <ac:spMk id="5" creationId="{80EE82CB-A67F-7D55-F3D4-03825516A691}"/>
            </ac:spMkLst>
          </pc:spChg>
          <pc:spChg chg="mod">
            <ac:chgData name="Emma Steinberg" userId="9af0fb35-e993-4777-b878-c9ff81dce0ca" providerId="ADAL" clId="{4C3359A8-61A9-4F4C-BBA4-BE065F81E3BF}" dt="2026-04-06T17:15:22.571" v="651" actId="14100"/>
            <ac:spMkLst>
              <pc:docMk/>
              <pc:sldMasterMk cId="1036937810" sldId="2147483660"/>
              <pc:sldLayoutMk cId="980147885" sldId="2147483662"/>
              <ac:spMk id="7" creationId="{3F42D426-A108-380A-82D2-9C60B894DA33}"/>
            </ac:spMkLst>
          </pc:spChg>
          <pc:spChg chg="del">
            <ac:chgData name="Emma Steinberg" userId="9af0fb35-e993-4777-b878-c9ff81dce0ca" providerId="ADAL" clId="{4C3359A8-61A9-4F4C-BBA4-BE065F81E3BF}" dt="2026-04-06T17:14:52.293" v="633" actId="478"/>
            <ac:spMkLst>
              <pc:docMk/>
              <pc:sldMasterMk cId="1036937810" sldId="2147483660"/>
              <pc:sldLayoutMk cId="980147885" sldId="2147483662"/>
              <ac:spMk id="8" creationId="{3E08CA6F-6FB8-4ED0-4D7E-39576A7BE1D7}"/>
            </ac:spMkLst>
          </pc:spChg>
          <pc:picChg chg="add mod ord">
            <ac:chgData name="Emma Steinberg" userId="9af0fb35-e993-4777-b878-c9ff81dce0ca" providerId="ADAL" clId="{4C3359A8-61A9-4F4C-BBA4-BE065F81E3BF}" dt="2026-04-06T17:14:49.159" v="632" actId="167"/>
            <ac:picMkLst>
              <pc:docMk/>
              <pc:sldMasterMk cId="1036937810" sldId="2147483660"/>
              <pc:sldLayoutMk cId="980147885" sldId="2147483662"/>
              <ac:picMk id="3" creationId="{83A75F69-5CF4-EDE7-FFD5-2E72EBABA019}"/>
            </ac:picMkLst>
          </pc:picChg>
        </pc:sldLayoutChg>
        <pc:sldLayoutChg chg="addSp delSp modSp mod">
          <pc:chgData name="Emma Steinberg" userId="9af0fb35-e993-4777-b878-c9ff81dce0ca" providerId="ADAL" clId="{4C3359A8-61A9-4F4C-BBA4-BE065F81E3BF}" dt="2026-04-06T17:18:20.699" v="673" actId="1076"/>
          <pc:sldLayoutMkLst>
            <pc:docMk/>
            <pc:sldMasterMk cId="1036937810" sldId="2147483660"/>
            <pc:sldLayoutMk cId="3983997353" sldId="2147483663"/>
          </pc:sldLayoutMkLst>
          <pc:spChg chg="add mod">
            <ac:chgData name="Emma Steinberg" userId="9af0fb35-e993-4777-b878-c9ff81dce0ca" providerId="ADAL" clId="{4C3359A8-61A9-4F4C-BBA4-BE065F81E3BF}" dt="2026-04-06T17:18:09.674" v="671" actId="1076"/>
            <ac:spMkLst>
              <pc:docMk/>
              <pc:sldMasterMk cId="1036937810" sldId="2147483660"/>
              <pc:sldLayoutMk cId="3983997353" sldId="2147483663"/>
              <ac:spMk id="4" creationId="{D3E54225-EF82-620E-BB91-4F6A69694EE0}"/>
            </ac:spMkLst>
          </pc:spChg>
          <pc:spChg chg="add mod">
            <ac:chgData name="Emma Steinberg" userId="9af0fb35-e993-4777-b878-c9ff81dce0ca" providerId="ADAL" clId="{4C3359A8-61A9-4F4C-BBA4-BE065F81E3BF}" dt="2026-04-06T17:18:20.699" v="673" actId="1076"/>
            <ac:spMkLst>
              <pc:docMk/>
              <pc:sldMasterMk cId="1036937810" sldId="2147483660"/>
              <pc:sldLayoutMk cId="3983997353" sldId="2147483663"/>
              <ac:spMk id="5" creationId="{B9F9FD0F-697A-5AAB-F8AD-88E2FA069E14}"/>
            </ac:spMkLst>
          </pc:spChg>
          <pc:spChg chg="add mod">
            <ac:chgData name="Emma Steinberg" userId="9af0fb35-e993-4777-b878-c9ff81dce0ca" providerId="ADAL" clId="{4C3359A8-61A9-4F4C-BBA4-BE065F81E3BF}" dt="2026-04-06T17:18:20.699" v="673" actId="1076"/>
            <ac:spMkLst>
              <pc:docMk/>
              <pc:sldMasterMk cId="1036937810" sldId="2147483660"/>
              <pc:sldLayoutMk cId="3983997353" sldId="2147483663"/>
              <ac:spMk id="6" creationId="{BD528F6C-23F0-27D8-C366-E5618E9200CB}"/>
            </ac:spMkLst>
          </pc:spChg>
          <pc:spChg chg="mod">
            <ac:chgData name="Emma Steinberg" userId="9af0fb35-e993-4777-b878-c9ff81dce0ca" providerId="ADAL" clId="{4C3359A8-61A9-4F4C-BBA4-BE065F81E3BF}" dt="2026-04-06T17:18:03.271" v="669" actId="14100"/>
            <ac:spMkLst>
              <pc:docMk/>
              <pc:sldMasterMk cId="1036937810" sldId="2147483660"/>
              <pc:sldLayoutMk cId="3983997353" sldId="2147483663"/>
              <ac:spMk id="7" creationId="{FFF483C5-7DCA-AA48-BC2F-30525E7E7716}"/>
            </ac:spMkLst>
          </pc:spChg>
          <pc:spChg chg="del">
            <ac:chgData name="Emma Steinberg" userId="9af0fb35-e993-4777-b878-c9ff81dce0ca" providerId="ADAL" clId="{4C3359A8-61A9-4F4C-BBA4-BE065F81E3BF}" dt="2026-04-06T17:17:41.593" v="662" actId="478"/>
            <ac:spMkLst>
              <pc:docMk/>
              <pc:sldMasterMk cId="1036937810" sldId="2147483660"/>
              <pc:sldLayoutMk cId="3983997353" sldId="2147483663"/>
              <ac:spMk id="8" creationId="{CF72E5B9-3F2E-1EFF-21BC-A97AA456C309}"/>
            </ac:spMkLst>
          </pc:spChg>
          <pc:spChg chg="del">
            <ac:chgData name="Emma Steinberg" userId="9af0fb35-e993-4777-b878-c9ff81dce0ca" providerId="ADAL" clId="{4C3359A8-61A9-4F4C-BBA4-BE065F81E3BF}" dt="2026-04-06T17:17:42.360" v="663" actId="478"/>
            <ac:spMkLst>
              <pc:docMk/>
              <pc:sldMasterMk cId="1036937810" sldId="2147483660"/>
              <pc:sldLayoutMk cId="3983997353" sldId="2147483663"/>
              <ac:spMk id="9" creationId="{C75545C4-3CFD-91AF-A09C-DEF49289658C}"/>
            </ac:spMkLst>
          </pc:spChg>
          <pc:picChg chg="add mod ord">
            <ac:chgData name="Emma Steinberg" userId="9af0fb35-e993-4777-b878-c9ff81dce0ca" providerId="ADAL" clId="{4C3359A8-61A9-4F4C-BBA4-BE065F81E3BF}" dt="2026-04-06T17:17:35.193" v="660" actId="167"/>
            <ac:picMkLst>
              <pc:docMk/>
              <pc:sldMasterMk cId="1036937810" sldId="2147483660"/>
              <pc:sldLayoutMk cId="3983997353" sldId="2147483663"/>
              <ac:picMk id="3" creationId="{401F8226-7E88-ED5C-7BAA-A0950CB1AEBB}"/>
            </ac:picMkLst>
          </pc:picChg>
        </pc:sldLayoutChg>
        <pc:sldLayoutChg chg="addSp delSp modSp mod">
          <pc:chgData name="Emma Steinberg" userId="9af0fb35-e993-4777-b878-c9ff81dce0ca" providerId="ADAL" clId="{4C3359A8-61A9-4F4C-BBA4-BE065F81E3BF}" dt="2026-04-06T17:20:58.260" v="715" actId="1076"/>
          <pc:sldLayoutMkLst>
            <pc:docMk/>
            <pc:sldMasterMk cId="1036937810" sldId="2147483660"/>
            <pc:sldLayoutMk cId="2210776350" sldId="2147483664"/>
          </pc:sldLayoutMkLst>
          <pc:spChg chg="add mod">
            <ac:chgData name="Emma Steinberg" userId="9af0fb35-e993-4777-b878-c9ff81dce0ca" providerId="ADAL" clId="{4C3359A8-61A9-4F4C-BBA4-BE065F81E3BF}" dt="2026-04-06T17:20:21.918" v="706" actId="1076"/>
            <ac:spMkLst>
              <pc:docMk/>
              <pc:sldMasterMk cId="1036937810" sldId="2147483660"/>
              <pc:sldLayoutMk cId="2210776350" sldId="2147483664"/>
              <ac:spMk id="4" creationId="{CBC77F20-93EA-2CB1-9F82-1DAEB7611F01}"/>
            </ac:spMkLst>
          </pc:spChg>
          <pc:spChg chg="add mod">
            <ac:chgData name="Emma Steinberg" userId="9af0fb35-e993-4777-b878-c9ff81dce0ca" providerId="ADAL" clId="{4C3359A8-61A9-4F4C-BBA4-BE065F81E3BF}" dt="2026-04-06T17:20:34.905" v="709" actId="1076"/>
            <ac:spMkLst>
              <pc:docMk/>
              <pc:sldMasterMk cId="1036937810" sldId="2147483660"/>
              <pc:sldLayoutMk cId="2210776350" sldId="2147483664"/>
              <ac:spMk id="5" creationId="{EAB6B005-B8C0-CF37-D167-BA24AD40297C}"/>
            </ac:spMkLst>
          </pc:spChg>
          <pc:spChg chg="add mod">
            <ac:chgData name="Emma Steinberg" userId="9af0fb35-e993-4777-b878-c9ff81dce0ca" providerId="ADAL" clId="{4C3359A8-61A9-4F4C-BBA4-BE065F81E3BF}" dt="2026-04-06T17:20:42.394" v="711" actId="1076"/>
            <ac:spMkLst>
              <pc:docMk/>
              <pc:sldMasterMk cId="1036937810" sldId="2147483660"/>
              <pc:sldLayoutMk cId="2210776350" sldId="2147483664"/>
              <ac:spMk id="6" creationId="{26A5E588-2A51-4BF1-B238-7CC3D1044C36}"/>
            </ac:spMkLst>
          </pc:spChg>
          <pc:spChg chg="add mod">
            <ac:chgData name="Emma Steinberg" userId="9af0fb35-e993-4777-b878-c9ff81dce0ca" providerId="ADAL" clId="{4C3359A8-61A9-4F4C-BBA4-BE065F81E3BF}" dt="2026-04-06T17:20:48.955" v="713" actId="1076"/>
            <ac:spMkLst>
              <pc:docMk/>
              <pc:sldMasterMk cId="1036937810" sldId="2147483660"/>
              <pc:sldLayoutMk cId="2210776350" sldId="2147483664"/>
              <ac:spMk id="7" creationId="{E501D909-7DBD-4267-5674-46324D31B313}"/>
            </ac:spMkLst>
          </pc:spChg>
          <pc:spChg chg="del">
            <ac:chgData name="Emma Steinberg" userId="9af0fb35-e993-4777-b878-c9ff81dce0ca" providerId="ADAL" clId="{4C3359A8-61A9-4F4C-BBA4-BE065F81E3BF}" dt="2026-04-06T17:19:32.289" v="676" actId="478"/>
            <ac:spMkLst>
              <pc:docMk/>
              <pc:sldMasterMk cId="1036937810" sldId="2147483660"/>
              <pc:sldLayoutMk cId="2210776350" sldId="2147483664"/>
              <ac:spMk id="8" creationId="{90421B15-4A6F-8BB7-B2B9-8A3623607D5F}"/>
            </ac:spMkLst>
          </pc:spChg>
          <pc:spChg chg="mod">
            <ac:chgData name="Emma Steinberg" userId="9af0fb35-e993-4777-b878-c9ff81dce0ca" providerId="ADAL" clId="{4C3359A8-61A9-4F4C-BBA4-BE065F81E3BF}" dt="2026-04-06T17:20:15.713" v="704" actId="14100"/>
            <ac:spMkLst>
              <pc:docMk/>
              <pc:sldMasterMk cId="1036937810" sldId="2147483660"/>
              <pc:sldLayoutMk cId="2210776350" sldId="2147483664"/>
              <ac:spMk id="9" creationId="{43BD7A5A-4E36-4B80-1BB3-69FB7AA5046D}"/>
            </ac:spMkLst>
          </pc:spChg>
          <pc:spChg chg="del">
            <ac:chgData name="Emma Steinberg" userId="9af0fb35-e993-4777-b878-c9ff81dce0ca" providerId="ADAL" clId="{4C3359A8-61A9-4F4C-BBA4-BE065F81E3BF}" dt="2026-04-06T17:19:33.658" v="677" actId="478"/>
            <ac:spMkLst>
              <pc:docMk/>
              <pc:sldMasterMk cId="1036937810" sldId="2147483660"/>
              <pc:sldLayoutMk cId="2210776350" sldId="2147483664"/>
              <ac:spMk id="10" creationId="{0CBB8B1D-2C2F-15DA-0CD6-CFEA7CEFD428}"/>
            </ac:spMkLst>
          </pc:spChg>
          <pc:spChg chg="del">
            <ac:chgData name="Emma Steinberg" userId="9af0fb35-e993-4777-b878-c9ff81dce0ca" providerId="ADAL" clId="{4C3359A8-61A9-4F4C-BBA4-BE065F81E3BF}" dt="2026-04-06T17:19:35.962" v="678" actId="478"/>
            <ac:spMkLst>
              <pc:docMk/>
              <pc:sldMasterMk cId="1036937810" sldId="2147483660"/>
              <pc:sldLayoutMk cId="2210776350" sldId="2147483664"/>
              <ac:spMk id="11" creationId="{EB5A0ECC-9762-D4A2-8579-6A77C1BEC83E}"/>
            </ac:spMkLst>
          </pc:spChg>
          <pc:spChg chg="add mod">
            <ac:chgData name="Emma Steinberg" userId="9af0fb35-e993-4777-b878-c9ff81dce0ca" providerId="ADAL" clId="{4C3359A8-61A9-4F4C-BBA4-BE065F81E3BF}" dt="2026-04-06T17:20:58.260" v="715" actId="1076"/>
            <ac:spMkLst>
              <pc:docMk/>
              <pc:sldMasterMk cId="1036937810" sldId="2147483660"/>
              <pc:sldLayoutMk cId="2210776350" sldId="2147483664"/>
              <ac:spMk id="12" creationId="{F986ED16-5F6A-4264-30BB-8BE406802602}"/>
            </ac:spMkLst>
          </pc:spChg>
          <pc:picChg chg="add mod ord">
            <ac:chgData name="Emma Steinberg" userId="9af0fb35-e993-4777-b878-c9ff81dce0ca" providerId="ADAL" clId="{4C3359A8-61A9-4F4C-BBA4-BE065F81E3BF}" dt="2026-04-06T17:19:40.735" v="682" actId="1076"/>
            <ac:picMkLst>
              <pc:docMk/>
              <pc:sldMasterMk cId="1036937810" sldId="2147483660"/>
              <pc:sldLayoutMk cId="2210776350" sldId="2147483664"/>
              <ac:picMk id="3" creationId="{F800C5EB-013B-AD05-9E25-B5A6BC6FF725}"/>
            </ac:picMkLst>
          </pc:picChg>
        </pc:sldLayoutChg>
        <pc:sldLayoutChg chg="addSp delSp modSp mod">
          <pc:chgData name="Emma Steinberg" userId="9af0fb35-e993-4777-b878-c9ff81dce0ca" providerId="ADAL" clId="{4C3359A8-61A9-4F4C-BBA4-BE065F81E3BF}" dt="2026-04-06T17:23:08.392" v="747" actId="1035"/>
          <pc:sldLayoutMkLst>
            <pc:docMk/>
            <pc:sldMasterMk cId="1036937810" sldId="2147483660"/>
            <pc:sldLayoutMk cId="1745312466" sldId="2147483665"/>
          </pc:sldLayoutMkLst>
          <pc:spChg chg="add mod">
            <ac:chgData name="Emma Steinberg" userId="9af0fb35-e993-4777-b878-c9ff81dce0ca" providerId="ADAL" clId="{4C3359A8-61A9-4F4C-BBA4-BE065F81E3BF}" dt="2026-04-06T17:22:24.067" v="737" actId="404"/>
            <ac:spMkLst>
              <pc:docMk/>
              <pc:sldMasterMk cId="1036937810" sldId="2147483660"/>
              <pc:sldLayoutMk cId="1745312466" sldId="2147483665"/>
              <ac:spMk id="4" creationId="{8A22C412-AF56-87FD-3C12-C408525128EB}"/>
            </ac:spMkLst>
          </pc:spChg>
          <pc:spChg chg="add mod">
            <ac:chgData name="Emma Steinberg" userId="9af0fb35-e993-4777-b878-c9ff81dce0ca" providerId="ADAL" clId="{4C3359A8-61A9-4F4C-BBA4-BE065F81E3BF}" dt="2026-04-06T17:22:36.891" v="739" actId="1076"/>
            <ac:spMkLst>
              <pc:docMk/>
              <pc:sldMasterMk cId="1036937810" sldId="2147483660"/>
              <pc:sldLayoutMk cId="1745312466" sldId="2147483665"/>
              <ac:spMk id="5" creationId="{1F21E567-A8F8-5D12-04E0-30A862704308}"/>
            </ac:spMkLst>
          </pc:spChg>
          <pc:spChg chg="add mod">
            <ac:chgData name="Emma Steinberg" userId="9af0fb35-e993-4777-b878-c9ff81dce0ca" providerId="ADAL" clId="{4C3359A8-61A9-4F4C-BBA4-BE065F81E3BF}" dt="2026-04-06T17:22:46.566" v="742" actId="1076"/>
            <ac:spMkLst>
              <pc:docMk/>
              <pc:sldMasterMk cId="1036937810" sldId="2147483660"/>
              <pc:sldLayoutMk cId="1745312466" sldId="2147483665"/>
              <ac:spMk id="6" creationId="{DFE09AD5-CFB3-699E-CAFE-0C5A2EEA4C26}"/>
            </ac:spMkLst>
          </pc:spChg>
          <pc:spChg chg="add mod">
            <ac:chgData name="Emma Steinberg" userId="9af0fb35-e993-4777-b878-c9ff81dce0ca" providerId="ADAL" clId="{4C3359A8-61A9-4F4C-BBA4-BE065F81E3BF}" dt="2026-04-06T17:22:51.642" v="744" actId="1076"/>
            <ac:spMkLst>
              <pc:docMk/>
              <pc:sldMasterMk cId="1036937810" sldId="2147483660"/>
              <pc:sldLayoutMk cId="1745312466" sldId="2147483665"/>
              <ac:spMk id="7" creationId="{C5380746-0BCA-9246-7E71-6F57746A5FFC}"/>
            </ac:spMkLst>
          </pc:spChg>
          <pc:spChg chg="add mod">
            <ac:chgData name="Emma Steinberg" userId="9af0fb35-e993-4777-b878-c9ff81dce0ca" providerId="ADAL" clId="{4C3359A8-61A9-4F4C-BBA4-BE065F81E3BF}" dt="2026-04-06T17:23:08.392" v="747" actId="1035"/>
            <ac:spMkLst>
              <pc:docMk/>
              <pc:sldMasterMk cId="1036937810" sldId="2147483660"/>
              <pc:sldLayoutMk cId="1745312466" sldId="2147483665"/>
              <ac:spMk id="8" creationId="{9BE1F83A-5FCA-CF75-744B-1EBFC0549B8F}"/>
            </ac:spMkLst>
          </pc:spChg>
          <pc:spChg chg="del">
            <ac:chgData name="Emma Steinberg" userId="9af0fb35-e993-4777-b878-c9ff81dce0ca" providerId="ADAL" clId="{4C3359A8-61A9-4F4C-BBA4-BE065F81E3BF}" dt="2026-04-06T17:21:29.085" v="719" actId="478"/>
            <ac:spMkLst>
              <pc:docMk/>
              <pc:sldMasterMk cId="1036937810" sldId="2147483660"/>
              <pc:sldLayoutMk cId="1745312466" sldId="2147483665"/>
              <ac:spMk id="10" creationId="{575789DF-B4CB-37A8-4019-3EE865713AB9}"/>
            </ac:spMkLst>
          </pc:spChg>
          <pc:spChg chg="del">
            <ac:chgData name="Emma Steinberg" userId="9af0fb35-e993-4777-b878-c9ff81dce0ca" providerId="ADAL" clId="{4C3359A8-61A9-4F4C-BBA4-BE065F81E3BF}" dt="2026-04-06T17:21:30.015" v="720" actId="478"/>
            <ac:spMkLst>
              <pc:docMk/>
              <pc:sldMasterMk cId="1036937810" sldId="2147483660"/>
              <pc:sldLayoutMk cId="1745312466" sldId="2147483665"/>
              <ac:spMk id="11" creationId="{6B3EF7A1-4E82-8AAD-BCDF-54471EBFBC10}"/>
            </ac:spMkLst>
          </pc:spChg>
          <pc:spChg chg="del">
            <ac:chgData name="Emma Steinberg" userId="9af0fb35-e993-4777-b878-c9ff81dce0ca" providerId="ADAL" clId="{4C3359A8-61A9-4F4C-BBA4-BE065F81E3BF}" dt="2026-04-06T17:21:28.151" v="718" actId="478"/>
            <ac:spMkLst>
              <pc:docMk/>
              <pc:sldMasterMk cId="1036937810" sldId="2147483660"/>
              <pc:sldLayoutMk cId="1745312466" sldId="2147483665"/>
              <ac:spMk id="12" creationId="{D82EE8CC-2069-DD01-214A-866CC03ABEFB}"/>
            </ac:spMkLst>
          </pc:spChg>
          <pc:spChg chg="mod">
            <ac:chgData name="Emma Steinberg" userId="9af0fb35-e993-4777-b878-c9ff81dce0ca" providerId="ADAL" clId="{4C3359A8-61A9-4F4C-BBA4-BE065F81E3BF}" dt="2026-04-06T17:22:01.004" v="729" actId="1035"/>
            <ac:spMkLst>
              <pc:docMk/>
              <pc:sldMasterMk cId="1036937810" sldId="2147483660"/>
              <pc:sldLayoutMk cId="1745312466" sldId="2147483665"/>
              <ac:spMk id="13" creationId="{D2173A4E-752A-6CC5-1923-D5B10BCF7EB2}"/>
            </ac:spMkLst>
          </pc:spChg>
          <pc:spChg chg="del">
            <ac:chgData name="Emma Steinberg" userId="9af0fb35-e993-4777-b878-c9ff81dce0ca" providerId="ADAL" clId="{4C3359A8-61A9-4F4C-BBA4-BE065F81E3BF}" dt="2026-04-06T17:21:30.868" v="721" actId="478"/>
            <ac:spMkLst>
              <pc:docMk/>
              <pc:sldMasterMk cId="1036937810" sldId="2147483660"/>
              <pc:sldLayoutMk cId="1745312466" sldId="2147483665"/>
              <ac:spMk id="14" creationId="{03474F0A-5EEA-215E-EE7A-69015C3B2654}"/>
            </ac:spMkLst>
          </pc:spChg>
          <pc:picChg chg="add mod ord">
            <ac:chgData name="Emma Steinberg" userId="9af0fb35-e993-4777-b878-c9ff81dce0ca" providerId="ADAL" clId="{4C3359A8-61A9-4F4C-BBA4-BE065F81E3BF}" dt="2026-04-06T17:21:24.556" v="717" actId="167"/>
            <ac:picMkLst>
              <pc:docMk/>
              <pc:sldMasterMk cId="1036937810" sldId="2147483660"/>
              <pc:sldLayoutMk cId="1745312466" sldId="2147483665"/>
              <ac:picMk id="3" creationId="{86B94FEE-CE17-BE62-089F-6B672F7588A8}"/>
            </ac:picMkLst>
          </pc:picChg>
        </pc:sldLayoutChg>
        <pc:sldLayoutChg chg="addSp delSp modSp mod">
          <pc:chgData name="Emma Steinberg" userId="9af0fb35-e993-4777-b878-c9ff81dce0ca" providerId="ADAL" clId="{4C3359A8-61A9-4F4C-BBA4-BE065F81E3BF}" dt="2026-04-06T17:25:55.047" v="790" actId="1076"/>
          <pc:sldLayoutMkLst>
            <pc:docMk/>
            <pc:sldMasterMk cId="1036937810" sldId="2147483660"/>
            <pc:sldLayoutMk cId="3936135291" sldId="2147483666"/>
          </pc:sldLayoutMkLst>
          <pc:spChg chg="add mod">
            <ac:chgData name="Emma Steinberg" userId="9af0fb35-e993-4777-b878-c9ff81dce0ca" providerId="ADAL" clId="{4C3359A8-61A9-4F4C-BBA4-BE065F81E3BF}" dt="2026-04-06T17:24:35.584" v="771" actId="1076"/>
            <ac:spMkLst>
              <pc:docMk/>
              <pc:sldMasterMk cId="1036937810" sldId="2147483660"/>
              <pc:sldLayoutMk cId="3936135291" sldId="2147483666"/>
              <ac:spMk id="4" creationId="{E3D3B85F-CDCB-3847-83C5-6B172460588E}"/>
            </ac:spMkLst>
          </pc:spChg>
          <pc:spChg chg="add mod">
            <ac:chgData name="Emma Steinberg" userId="9af0fb35-e993-4777-b878-c9ff81dce0ca" providerId="ADAL" clId="{4C3359A8-61A9-4F4C-BBA4-BE065F81E3BF}" dt="2026-04-06T17:25:06.743" v="776" actId="1076"/>
            <ac:spMkLst>
              <pc:docMk/>
              <pc:sldMasterMk cId="1036937810" sldId="2147483660"/>
              <pc:sldLayoutMk cId="3936135291" sldId="2147483666"/>
              <ac:spMk id="5" creationId="{845F2D3C-BA65-4001-EC37-A3DC18099996}"/>
            </ac:spMkLst>
          </pc:spChg>
          <pc:spChg chg="add del mod">
            <ac:chgData name="Emma Steinberg" userId="9af0fb35-e993-4777-b878-c9ff81dce0ca" providerId="ADAL" clId="{4C3359A8-61A9-4F4C-BBA4-BE065F81E3BF}" dt="2026-04-06T17:25:19.341" v="780" actId="21"/>
            <ac:spMkLst>
              <pc:docMk/>
              <pc:sldMasterMk cId="1036937810" sldId="2147483660"/>
              <pc:sldLayoutMk cId="3936135291" sldId="2147483666"/>
              <ac:spMk id="6" creationId="{69DCEA89-9F96-B08B-9864-C7097B18F889}"/>
            </ac:spMkLst>
          </pc:spChg>
          <pc:spChg chg="del mod">
            <ac:chgData name="Emma Steinberg" userId="9af0fb35-e993-4777-b878-c9ff81dce0ca" providerId="ADAL" clId="{4C3359A8-61A9-4F4C-BBA4-BE065F81E3BF}" dt="2026-04-06T17:23:48.795" v="757" actId="478"/>
            <ac:spMkLst>
              <pc:docMk/>
              <pc:sldMasterMk cId="1036937810" sldId="2147483660"/>
              <pc:sldLayoutMk cId="3936135291" sldId="2147483666"/>
              <ac:spMk id="7" creationId="{37CEB1F5-4027-2132-6876-39D3AB3300C3}"/>
            </ac:spMkLst>
          </pc:spChg>
          <pc:spChg chg="del">
            <ac:chgData name="Emma Steinberg" userId="9af0fb35-e993-4777-b878-c9ff81dce0ca" providerId="ADAL" clId="{4C3359A8-61A9-4F4C-BBA4-BE065F81E3BF}" dt="2026-04-06T17:23:41.242" v="753" actId="478"/>
            <ac:spMkLst>
              <pc:docMk/>
              <pc:sldMasterMk cId="1036937810" sldId="2147483660"/>
              <pc:sldLayoutMk cId="3936135291" sldId="2147483666"/>
              <ac:spMk id="8" creationId="{347AA36E-D37D-93BA-F3A4-2F15CABA1CD7}"/>
            </ac:spMkLst>
          </pc:spChg>
          <pc:spChg chg="del">
            <ac:chgData name="Emma Steinberg" userId="9af0fb35-e993-4777-b878-c9ff81dce0ca" providerId="ADAL" clId="{4C3359A8-61A9-4F4C-BBA4-BE065F81E3BF}" dt="2026-04-06T17:23:37.402" v="750" actId="478"/>
            <ac:spMkLst>
              <pc:docMk/>
              <pc:sldMasterMk cId="1036937810" sldId="2147483660"/>
              <pc:sldLayoutMk cId="3936135291" sldId="2147483666"/>
              <ac:spMk id="9" creationId="{80B5FE9D-D78B-6C2E-35F1-C97AD375C6BE}"/>
            </ac:spMkLst>
          </pc:spChg>
          <pc:spChg chg="del">
            <ac:chgData name="Emma Steinberg" userId="9af0fb35-e993-4777-b878-c9ff81dce0ca" providerId="ADAL" clId="{4C3359A8-61A9-4F4C-BBA4-BE065F81E3BF}" dt="2026-04-06T17:23:38.241" v="751" actId="478"/>
            <ac:spMkLst>
              <pc:docMk/>
              <pc:sldMasterMk cId="1036937810" sldId="2147483660"/>
              <pc:sldLayoutMk cId="3936135291" sldId="2147483666"/>
              <ac:spMk id="10" creationId="{9E0D3789-7A0F-C5F6-7CED-FBCD58C5C1A3}"/>
            </ac:spMkLst>
          </pc:spChg>
          <pc:spChg chg="del">
            <ac:chgData name="Emma Steinberg" userId="9af0fb35-e993-4777-b878-c9ff81dce0ca" providerId="ADAL" clId="{4C3359A8-61A9-4F4C-BBA4-BE065F81E3BF}" dt="2026-04-06T17:23:40.105" v="752" actId="478"/>
            <ac:spMkLst>
              <pc:docMk/>
              <pc:sldMasterMk cId="1036937810" sldId="2147483660"/>
              <pc:sldLayoutMk cId="3936135291" sldId="2147483666"/>
              <ac:spMk id="11" creationId="{2DEC9A9C-21E8-03AA-9A0E-ADBB781466EA}"/>
            </ac:spMkLst>
          </pc:spChg>
          <pc:spChg chg="add mod">
            <ac:chgData name="Emma Steinberg" userId="9af0fb35-e993-4777-b878-c9ff81dce0ca" providerId="ADAL" clId="{4C3359A8-61A9-4F4C-BBA4-BE065F81E3BF}" dt="2026-04-06T17:25:12.722" v="778" actId="14100"/>
            <ac:spMkLst>
              <pc:docMk/>
              <pc:sldMasterMk cId="1036937810" sldId="2147483660"/>
              <pc:sldLayoutMk cId="3936135291" sldId="2147483666"/>
              <ac:spMk id="12" creationId="{74437D9A-3DEF-7DE6-7984-B293F82424CA}"/>
            </ac:spMkLst>
          </pc:spChg>
          <pc:spChg chg="add mod">
            <ac:chgData name="Emma Steinberg" userId="9af0fb35-e993-4777-b878-c9ff81dce0ca" providerId="ADAL" clId="{4C3359A8-61A9-4F4C-BBA4-BE065F81E3BF}" dt="2026-04-06T17:25:31.256" v="784" actId="14100"/>
            <ac:spMkLst>
              <pc:docMk/>
              <pc:sldMasterMk cId="1036937810" sldId="2147483660"/>
              <pc:sldLayoutMk cId="3936135291" sldId="2147483666"/>
              <ac:spMk id="13" creationId="{927D9813-ABD9-9C24-FB61-74EC83E12A8D}"/>
            </ac:spMkLst>
          </pc:spChg>
          <pc:spChg chg="add mod">
            <ac:chgData name="Emma Steinberg" userId="9af0fb35-e993-4777-b878-c9ff81dce0ca" providerId="ADAL" clId="{4C3359A8-61A9-4F4C-BBA4-BE065F81E3BF}" dt="2026-04-06T17:25:48.273" v="788" actId="1037"/>
            <ac:spMkLst>
              <pc:docMk/>
              <pc:sldMasterMk cId="1036937810" sldId="2147483660"/>
              <pc:sldLayoutMk cId="3936135291" sldId="2147483666"/>
              <ac:spMk id="14" creationId="{2FDB85EB-BDCD-AEAD-6C15-A048DD4E875C}"/>
            </ac:spMkLst>
          </pc:spChg>
          <pc:spChg chg="add mod">
            <ac:chgData name="Emma Steinberg" userId="9af0fb35-e993-4777-b878-c9ff81dce0ca" providerId="ADAL" clId="{4C3359A8-61A9-4F4C-BBA4-BE065F81E3BF}" dt="2026-04-06T17:25:55.047" v="790" actId="1076"/>
            <ac:spMkLst>
              <pc:docMk/>
              <pc:sldMasterMk cId="1036937810" sldId="2147483660"/>
              <pc:sldLayoutMk cId="3936135291" sldId="2147483666"/>
              <ac:spMk id="15" creationId="{B1B9E310-5D66-E048-76EA-B116FF7E9DD0}"/>
            </ac:spMkLst>
          </pc:spChg>
          <pc:picChg chg="add del mod ord">
            <ac:chgData name="Emma Steinberg" userId="9af0fb35-e993-4777-b878-c9ff81dce0ca" providerId="ADAL" clId="{4C3359A8-61A9-4F4C-BBA4-BE065F81E3BF}" dt="2026-04-06T17:23:45.080" v="756" actId="478"/>
            <ac:picMkLst>
              <pc:docMk/>
              <pc:sldMasterMk cId="1036937810" sldId="2147483660"/>
              <pc:sldLayoutMk cId="3936135291" sldId="2147483666"/>
              <ac:picMk id="3" creationId="{1659D358-8361-DAFE-8155-A21CD5951CF9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BB467-47C2-3A69-ABE3-D0D934AD40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0285730" cy="12857163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67EC701-8D97-E158-8CB8-C410940727E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172049" y="2689796"/>
            <a:ext cx="7948803" cy="805151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87642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8ECE-859C-4762-A705-23B13667DCD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D0BD-F97D-4BBB-AF85-75052C00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07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684525"/>
            <a:ext cx="2218134" cy="10895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684525"/>
            <a:ext cx="6525816" cy="10895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8ECE-859C-4762-A705-23B13667DCD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D0BD-F97D-4BBB-AF85-75052C00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4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C1CDEE-1A76-DB87-55CA-DC2B7A1906FD}"/>
              </a:ext>
            </a:extLst>
          </p:cNvPr>
          <p:cNvSpPr txBox="1"/>
          <p:nvPr userDrawn="1"/>
        </p:nvSpPr>
        <p:spPr>
          <a:xfrm>
            <a:off x="398693" y="4306805"/>
            <a:ext cx="948961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to Create a Collage:</a:t>
            </a:r>
          </a:p>
          <a:p>
            <a:endParaRPr lang="en-US" sz="3200" dirty="0"/>
          </a:p>
          <a:p>
            <a:pPr marL="1392883" indent="-1392883">
              <a:buAutoNum type="arabicPeriod"/>
            </a:pPr>
            <a:r>
              <a:rPr lang="en-US" sz="3200" dirty="0"/>
              <a:t>Select any slide from the presentation depending on the number of photos you would like to insert.</a:t>
            </a:r>
          </a:p>
          <a:p>
            <a:pPr marL="1392883" indent="-1392883">
              <a:buAutoNum type="arabicPeriod"/>
            </a:pPr>
            <a:r>
              <a:rPr lang="en-US" sz="3200" dirty="0"/>
              <a:t>Click on the “Insert Image” icon at the center of each box to drop in a photo.</a:t>
            </a:r>
          </a:p>
          <a:p>
            <a:pPr marL="1392883" indent="-1392883">
              <a:buAutoNum type="arabicPeriod"/>
            </a:pPr>
            <a:r>
              <a:rPr lang="en-US" sz="3200" dirty="0"/>
              <a:t>Once all photos have been added, save your collage using the below steps:</a:t>
            </a:r>
          </a:p>
          <a:p>
            <a:pPr marL="3392976" lvl="1" indent="-1607172">
              <a:buFont typeface="+mj-lt"/>
              <a:buAutoNum type="romanLcPeriod"/>
            </a:pPr>
            <a:r>
              <a:rPr lang="en-US" sz="3200" dirty="0"/>
              <a:t>Make sure your collage slide is selected. This means it should be the slide on your screen.</a:t>
            </a:r>
          </a:p>
          <a:p>
            <a:pPr marL="3392976" lvl="1" indent="-1607172">
              <a:buFont typeface="+mj-lt"/>
              <a:buAutoNum type="romanLcPeriod"/>
            </a:pPr>
            <a:r>
              <a:rPr lang="en-US" sz="3200" dirty="0"/>
              <a:t>File &gt; Save As &gt; PNG</a:t>
            </a:r>
          </a:p>
          <a:p>
            <a:pPr marL="3392976" lvl="1" indent="-1607172">
              <a:buFont typeface="+mj-lt"/>
              <a:buAutoNum type="romanLcPeriod"/>
            </a:pPr>
            <a:r>
              <a:rPr lang="en-US" sz="3200" dirty="0"/>
              <a:t>Select “Just this slide.”</a:t>
            </a:r>
          </a:p>
        </p:txBody>
      </p:sp>
    </p:spTree>
    <p:extLst>
      <p:ext uri="{BB962C8B-B14F-4D97-AF65-F5344CB8AC3E}">
        <p14:creationId xmlns:p14="http://schemas.microsoft.com/office/powerpoint/2010/main" val="4099090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75F69-5CF4-EDE7-FFD5-2E72EBABA0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0285730" cy="12857163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F42D426-A108-380A-82D2-9C60B894DA3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91474" y="865867"/>
            <a:ext cx="3530055" cy="355505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8149C65-5370-78FC-C0B0-7FB6E27D335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91474" y="4651052"/>
            <a:ext cx="3530055" cy="355505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0EE82CB-A67F-7D55-F3D4-03825516A691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91474" y="8436237"/>
            <a:ext cx="3530055" cy="355505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98014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F8226-7E88-ED5C-7BAA-A0950CB1AE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0285730" cy="12857163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FF483C5-7DCA-AA48-BC2F-30525E7E771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164786" y="2769233"/>
            <a:ext cx="3848168" cy="384508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3E54225-EF82-620E-BB91-4F6A69694EE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274048" y="2769232"/>
            <a:ext cx="3848168" cy="384508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9F9FD0F-697A-5AAB-F8AD-88E2FA069E1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164786" y="6894863"/>
            <a:ext cx="3848168" cy="384508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D528F6C-23F0-27D8-C366-E5618E9200C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274048" y="6894862"/>
            <a:ext cx="3848168" cy="384508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398399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00C5EB-013B-AD05-9E25-B5A6BC6FF7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0285730" cy="12857163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3BD7A5A-4E36-4B80-1BB3-69FB7AA5046D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81411" y="873818"/>
            <a:ext cx="2707408" cy="27190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 baseline="-250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BC77F20-93EA-2CB1-9F82-1DAEB7611F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89796" y="873818"/>
            <a:ext cx="2707408" cy="27190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 baseline="-250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AB6B005-B8C0-CF37-D167-BA24AD40297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698181" y="873818"/>
            <a:ext cx="2707408" cy="27190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 baseline="-250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6A5E588-2A51-4BF1-B238-7CC3D1044C3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1411" y="3789648"/>
            <a:ext cx="2707408" cy="27190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 baseline="-250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501D909-7DBD-4267-5674-46324D31B313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789796" y="3789648"/>
            <a:ext cx="2707408" cy="27190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 baseline="-250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986ED16-5F6A-4264-30BB-8BE40680260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698181" y="3789648"/>
            <a:ext cx="2707408" cy="27190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 baseline="-250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21077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B94FEE-CE17-BE62-089F-6B672F7588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0285730" cy="12857163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2173A4E-752A-6CC5-1923-D5B10BCF7EB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1083257" y="887982"/>
            <a:ext cx="5317543" cy="532616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22C412-AF56-87FD-3C12-C408525128EB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686662" y="887982"/>
            <a:ext cx="2517081" cy="252184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buNone/>
              <a:defRPr sz="44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F21E567-A8F8-5D12-04E0-30A862704308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686661" y="3692303"/>
            <a:ext cx="2517081" cy="252184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buNone/>
              <a:defRPr sz="44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FE09AD5-CFB3-699E-CAFE-0C5A2EEA4C26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686661" y="6496624"/>
            <a:ext cx="2517081" cy="252184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buNone/>
              <a:defRPr sz="44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5380746-0BCA-9246-7E71-6F57746A5FFC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3883719" y="6496623"/>
            <a:ext cx="2517081" cy="252184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buNone/>
              <a:defRPr sz="44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BE1F83A-5FCA-CF75-744B-1EBFC0549B8F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1080777" y="6493595"/>
            <a:ext cx="2517081" cy="252184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buNone/>
              <a:defRPr sz="44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174531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59D358-8361-DAFE-8155-A21CD5951C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0285730" cy="12857163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9DCEA89-9F96-B08B-9864-C7097B18F88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135697" y="3902173"/>
            <a:ext cx="1809433" cy="183187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buNone/>
              <a:defRPr sz="40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3D3B85F-CDCB-3847-83C5-6B172460588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223577" y="3902173"/>
            <a:ext cx="1809433" cy="183187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buNone/>
              <a:defRPr sz="40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45F2D3C-BA65-4001-EC37-A3DC1809999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135697" y="10134071"/>
            <a:ext cx="1809433" cy="183187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buNone/>
              <a:defRPr sz="40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4437D9A-3DEF-7DE6-7984-B293F82424C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3223577" y="10134071"/>
            <a:ext cx="1809433" cy="183187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buNone/>
              <a:defRPr sz="40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27D9813-ABD9-9C24-FB61-74EC83E12A8D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1135697" y="5981985"/>
            <a:ext cx="3897313" cy="389712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buNone/>
              <a:defRPr sz="40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FDB85EB-BDCD-AEAD-6C15-A048DD4E875C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5299425" y="8068827"/>
            <a:ext cx="3897313" cy="389712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buNone/>
              <a:defRPr sz="40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1B9E310-5D66-E048-76EA-B116FF7E9DD0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5299424" y="3902173"/>
            <a:ext cx="3897313" cy="389712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buNone/>
              <a:defRPr sz="4000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393613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46157CA-F2C0-8B52-B3B5-45CD3BE2C2E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51300" y="3553173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C836021-D9C5-84FF-4E4B-5CFBF1BBC6EA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84351" y="6558942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EA5CB9-DA7B-EA36-3BAA-F0954FB117DB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788653" y="3553173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409F3B6-D6C8-0CCB-BA94-1EDDA78051C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7059057" y="3553173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0D366B9-DD06-4DD4-BE05-1C5BDC039FB4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3821704" y="6558942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05A9863-09FF-5381-1CED-E574EE0FF053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7103127" y="6547925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B450018-21B9-B335-8909-51BFBE0C2CE0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7103127" y="9542677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91BEB-696F-42DA-4A81-432CCD490CB1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551300" y="609833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02379696-123B-8C41-ADD9-1537F8563445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3788653" y="609833"/>
            <a:ext cx="5869928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33497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857144"/>
            <a:ext cx="3317825" cy="300000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851196"/>
            <a:ext cx="5207794" cy="9136919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857149"/>
            <a:ext cx="3317825" cy="7145845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8ECE-859C-4762-A705-23B13667DCD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D0BD-F97D-4BBB-AF85-75052C00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45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857144"/>
            <a:ext cx="3317825" cy="300000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851196"/>
            <a:ext cx="5207794" cy="9136919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857149"/>
            <a:ext cx="3317825" cy="7145845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8ECE-859C-4762-A705-23B13667DCD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D0BD-F97D-4BBB-AF85-75052C00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5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684528"/>
            <a:ext cx="8872538" cy="2485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3422624"/>
            <a:ext cx="8872538" cy="8157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11916688"/>
            <a:ext cx="2314575" cy="684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158ECE-859C-4762-A705-23B13667DCDB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11916688"/>
            <a:ext cx="3471863" cy="684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11916688"/>
            <a:ext cx="2314575" cy="684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99D0BD-F97D-4BBB-AF85-75052C00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3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255557-27C1-3B3A-A016-29725AFE0F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28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8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0564287-566F-2E39-12D9-D2F22E0E38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46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223FB41-B4B8-ABC9-5579-446A27E846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46307E-22B5-D536-1BD0-D88B3C3F28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975E5F-DF84-9473-9DC6-42F951388F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44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4296F09-5146-A2B0-9B18-ED1C2C886F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23A7F-7C3F-E511-52F4-29C8CDFA96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98972F-D677-7F27-06DC-9830816561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EDD4CF-D28A-7976-24AC-0F4EF2B9A5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11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9226B07-4BF0-DE2F-0725-035515B357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D1AACF-1E82-F0A4-CD40-865495DA41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05CE4F2-49F8-171D-C1D0-1022CD77E6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F633D0-1122-F35F-915D-ADE91EBCCE7D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1FE813-0338-05D2-1A7E-E80B0B0DB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F18FB0-257D-EEE7-0898-2EFFBAF79C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7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D8873CC-B22C-D777-6F62-A1E42890DE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B3521-83B1-0304-5E45-A782730C54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1B8779D-E6C1-7297-00D7-25F3F8F58D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B2DA2F-6121-0C74-7D62-275A119F58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D2627A0-B92C-575F-B02A-7645C5DE78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2507B4-2307-5390-CFBC-92362B8556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280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AF08789-F0D4-6904-5842-82264B009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9C4F60-029F-3B3A-3068-C197C6037E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63327CA-CA7C-E77E-5160-488716488B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C42729-21C4-2C4D-D710-76DABA7CFD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C82332-16FF-3204-9CE0-D2C3CB3A66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4F78EE-D917-A73E-8F20-24D1CAB5B9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346A666-B6CB-DA89-2389-CDBBEA573F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268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C59134E918A41B727A9ECAB25B916" ma:contentTypeVersion="13" ma:contentTypeDescription="Create a new document." ma:contentTypeScope="" ma:versionID="0180fb1d6a2fd2d7e7c3b6377bccf44c">
  <xsd:schema xmlns:xsd="http://www.w3.org/2001/XMLSchema" xmlns:xs="http://www.w3.org/2001/XMLSchema" xmlns:p="http://schemas.microsoft.com/office/2006/metadata/properties" xmlns:ns2="5cac0c09-65dd-4d8d-b5b9-9d14270247f3" xmlns:ns3="176cce5f-779d-4a48-a1b2-0c7d55f8db09" targetNamespace="http://schemas.microsoft.com/office/2006/metadata/properties" ma:root="true" ma:fieldsID="d34c1ec8056a2919dfa5b3115a91835d" ns2:_="" ns3:_="">
    <xsd:import namespace="5cac0c09-65dd-4d8d-b5b9-9d14270247f3"/>
    <xsd:import namespace="176cce5f-779d-4a48-a1b2-0c7d55f8db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BillingMetadata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c0c09-65dd-4d8d-b5b9-9d1427024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e65169a-2806-423d-ad31-843ba6fa51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cce5f-779d-4a48-a1b2-0c7d55f8db0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fd031ab-43c9-4942-ab53-b07f3534fbb4}" ma:internalName="TaxCatchAll" ma:showField="CatchAllData" ma:web="176cce5f-779d-4a48-a1b2-0c7d55f8db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76cce5f-779d-4a48-a1b2-0c7d55f8db09" xsi:nil="true"/>
    <lcf76f155ced4ddcb4097134ff3c332f xmlns="5cac0c09-65dd-4d8d-b5b9-9d14270247f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AFAA5D-DB9B-40FE-B456-8D2C5328E3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F363D2-787B-4A77-BED7-0314DEA5EF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c0c09-65dd-4d8d-b5b9-9d14270247f3"/>
    <ds:schemaRef ds:uri="176cce5f-779d-4a48-a1b2-0c7d55f8db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A8B459-8BA0-4241-BDE2-A01E986992CC}">
  <ds:schemaRefs>
    <ds:schemaRef ds:uri="http://schemas.microsoft.com/office/2006/metadata/properties"/>
    <ds:schemaRef ds:uri="http://schemas.microsoft.com/office/infopath/2007/PartnerControls"/>
    <ds:schemaRef ds:uri="8dd4dade-ae78-4d25-8529-bd115ce76263"/>
    <ds:schemaRef ds:uri="3f7618e6-5517-4e63-bf74-dbd986e4eacd"/>
    <ds:schemaRef ds:uri="176cce5f-779d-4a48-a1b2-0c7d55f8db09"/>
    <ds:schemaRef ds:uri="5cac0c09-65dd-4d8d-b5b9-9d14270247f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</TotalTime>
  <Words>0</Words>
  <Application>Microsoft Office PowerPoint</Application>
  <PresentationFormat>Custom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Steinberg</dc:creator>
  <cp:lastModifiedBy>Emma Steinberg</cp:lastModifiedBy>
  <cp:revision>1</cp:revision>
  <dcterms:created xsi:type="dcterms:W3CDTF">2025-04-17T13:52:16Z</dcterms:created>
  <dcterms:modified xsi:type="dcterms:W3CDTF">2026-04-06T17:56:06Z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0x010100D13C59134E918A41B727A9ECAB25B916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