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57" r:id="rId5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60045C-833C-49B8-8992-D27D3BBA975C}" v="5" dt="2026-02-10T20:15:32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89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Steinberg" userId="9af0fb35-e993-4777-b878-c9ff81dce0ca" providerId="ADAL" clId="{4C3359A8-61A9-4F4C-BBA4-BE065F81E3BF}"/>
    <pc:docChg chg="undo custSel modSld modMainMaster">
      <pc:chgData name="Emma Steinberg" userId="9af0fb35-e993-4777-b878-c9ff81dce0ca" providerId="ADAL" clId="{4C3359A8-61A9-4F4C-BBA4-BE065F81E3BF}" dt="2026-02-10T20:15:48.789" v="51" actId="1582"/>
      <pc:docMkLst>
        <pc:docMk/>
      </pc:docMkLst>
      <pc:sldChg chg="addSp delSp modSp mod modClrScheme chgLayout">
        <pc:chgData name="Emma Steinberg" userId="9af0fb35-e993-4777-b878-c9ff81dce0ca" providerId="ADAL" clId="{4C3359A8-61A9-4F4C-BBA4-BE065F81E3BF}" dt="2026-02-10T20:15:48.789" v="51" actId="1582"/>
        <pc:sldMkLst>
          <pc:docMk/>
          <pc:sldMk cId="1461525677" sldId="257"/>
        </pc:sldMkLst>
        <pc:spChg chg="del">
          <ac:chgData name="Emma Steinberg" userId="9af0fb35-e993-4777-b878-c9ff81dce0ca" providerId="ADAL" clId="{4C3359A8-61A9-4F4C-BBA4-BE065F81E3BF}" dt="2026-02-10T20:13:27.697" v="16" actId="931"/>
          <ac:spMkLst>
            <pc:docMk/>
            <pc:sldMk cId="1461525677" sldId="257"/>
            <ac:spMk id="3" creationId="{C679CA33-3632-95BE-074C-A99681E00186}"/>
          </ac:spMkLst>
        </pc:spChg>
        <pc:spChg chg="add del mod">
          <ac:chgData name="Emma Steinberg" userId="9af0fb35-e993-4777-b878-c9ff81dce0ca" providerId="ADAL" clId="{4C3359A8-61A9-4F4C-BBA4-BE065F81E3BF}" dt="2026-02-10T20:13:34.661" v="18" actId="478"/>
          <ac:spMkLst>
            <pc:docMk/>
            <pc:sldMk cId="1461525677" sldId="257"/>
            <ac:spMk id="6" creationId="{C47A524D-7C72-CF9B-CFC0-08EA4C366F6A}"/>
          </ac:spMkLst>
        </pc:spChg>
        <pc:spChg chg="add del mod">
          <ac:chgData name="Emma Steinberg" userId="9af0fb35-e993-4777-b878-c9ff81dce0ca" providerId="ADAL" clId="{4C3359A8-61A9-4F4C-BBA4-BE065F81E3BF}" dt="2026-02-10T20:14:11.295" v="25" actId="931"/>
          <ac:spMkLst>
            <pc:docMk/>
            <pc:sldMk cId="1461525677" sldId="257"/>
            <ac:spMk id="8" creationId="{F1335412-F75E-17D2-8183-F128E9EAE6D6}"/>
          </ac:spMkLst>
        </pc:spChg>
        <pc:spChg chg="add del mod">
          <ac:chgData name="Emma Steinberg" userId="9af0fb35-e993-4777-b878-c9ff81dce0ca" providerId="ADAL" clId="{4C3359A8-61A9-4F4C-BBA4-BE065F81E3BF}" dt="2026-02-10T20:14:45.862" v="33" actId="931"/>
          <ac:spMkLst>
            <pc:docMk/>
            <pc:sldMk cId="1461525677" sldId="257"/>
            <ac:spMk id="12" creationId="{CCF21140-8851-C6DB-AD2F-48EACA1BAB23}"/>
          </ac:spMkLst>
        </pc:spChg>
        <pc:spChg chg="add del mod">
          <ac:chgData name="Emma Steinberg" userId="9af0fb35-e993-4777-b878-c9ff81dce0ca" providerId="ADAL" clId="{4C3359A8-61A9-4F4C-BBA4-BE065F81E3BF}" dt="2026-02-10T20:14:15.418" v="27" actId="26606"/>
          <ac:spMkLst>
            <pc:docMk/>
            <pc:sldMk cId="1461525677" sldId="257"/>
            <ac:spMk id="15" creationId="{F51897F9-C00D-A3E7-E99B-2E9DCAECDCCC}"/>
          </ac:spMkLst>
        </pc:spChg>
        <pc:spChg chg="add del mod">
          <ac:chgData name="Emma Steinberg" userId="9af0fb35-e993-4777-b878-c9ff81dce0ca" providerId="ADAL" clId="{4C3359A8-61A9-4F4C-BBA4-BE065F81E3BF}" dt="2026-02-10T20:15:32.956" v="49" actId="931"/>
          <ac:spMkLst>
            <pc:docMk/>
            <pc:sldMk cId="1461525677" sldId="257"/>
            <ac:spMk id="17" creationId="{DBB2A5C1-7C21-B1FF-FE2E-27899A699BB8}"/>
          </ac:spMkLst>
        </pc:spChg>
        <pc:spChg chg="add mod">
          <ac:chgData name="Emma Steinberg" userId="9af0fb35-e993-4777-b878-c9ff81dce0ca" providerId="ADAL" clId="{4C3359A8-61A9-4F4C-BBA4-BE065F81E3BF}" dt="2026-02-10T20:15:48.789" v="51" actId="1582"/>
          <ac:spMkLst>
            <pc:docMk/>
            <pc:sldMk cId="1461525677" sldId="257"/>
            <ac:spMk id="21" creationId="{D38A2ABD-2916-A5AF-2C82-8F54BCD58B4B}"/>
          </ac:spMkLst>
        </pc:spChg>
        <pc:picChg chg="add del mod">
          <ac:chgData name="Emma Steinberg" userId="9af0fb35-e993-4777-b878-c9ff81dce0ca" providerId="ADAL" clId="{4C3359A8-61A9-4F4C-BBA4-BE065F81E3BF}" dt="2026-02-10T20:14:07.096" v="24" actId="478"/>
          <ac:picMkLst>
            <pc:docMk/>
            <pc:sldMk cId="1461525677" sldId="257"/>
            <ac:picMk id="4" creationId="{58509253-DFCE-BAFD-8B4D-3A4902739804}"/>
          </ac:picMkLst>
        </pc:picChg>
        <pc:picChg chg="add del mod">
          <ac:chgData name="Emma Steinberg" userId="9af0fb35-e993-4777-b878-c9ff81dce0ca" providerId="ADAL" clId="{4C3359A8-61A9-4F4C-BBA4-BE065F81E3BF}" dt="2026-02-10T20:14:32.631" v="32" actId="478"/>
          <ac:picMkLst>
            <pc:docMk/>
            <pc:sldMk cId="1461525677" sldId="257"/>
            <ac:picMk id="10" creationId="{71FE51C8-4E00-F6F4-7B54-DE99D2D62C01}"/>
          </ac:picMkLst>
        </pc:picChg>
        <pc:picChg chg="add del mod">
          <ac:chgData name="Emma Steinberg" userId="9af0fb35-e993-4777-b878-c9ff81dce0ca" providerId="ADAL" clId="{4C3359A8-61A9-4F4C-BBA4-BE065F81E3BF}" dt="2026-02-10T20:15:03.670" v="42" actId="478"/>
          <ac:picMkLst>
            <pc:docMk/>
            <pc:sldMk cId="1461525677" sldId="257"/>
            <ac:picMk id="14" creationId="{8FF434F9-3EBB-1370-EA63-47E565E8D2A6}"/>
          </ac:picMkLst>
        </pc:picChg>
        <pc:picChg chg="add del mod">
          <ac:chgData name="Emma Steinberg" userId="9af0fb35-e993-4777-b878-c9ff81dce0ca" providerId="ADAL" clId="{4C3359A8-61A9-4F4C-BBA4-BE065F81E3BF}" dt="2026-02-10T20:15:37.506" v="50" actId="478"/>
          <ac:picMkLst>
            <pc:docMk/>
            <pc:sldMk cId="1461525677" sldId="257"/>
            <ac:picMk id="19" creationId="{2CFCDFF5-1E9F-FB11-AB00-E6E6E1B6A079}"/>
          </ac:picMkLst>
        </pc:picChg>
      </pc:sldChg>
      <pc:sldMasterChg chg="modSldLayout">
        <pc:chgData name="Emma Steinberg" userId="9af0fb35-e993-4777-b878-c9ff81dce0ca" providerId="ADAL" clId="{4C3359A8-61A9-4F4C-BBA4-BE065F81E3BF}" dt="2026-02-10T20:13:19.230" v="15" actId="14100"/>
        <pc:sldMasterMkLst>
          <pc:docMk/>
          <pc:sldMasterMk cId="2538498221" sldId="2147483673"/>
        </pc:sldMasterMkLst>
        <pc:sldLayoutChg chg="addSp delSp modSp mod">
          <pc:chgData name="Emma Steinberg" userId="9af0fb35-e993-4777-b878-c9ff81dce0ca" providerId="ADAL" clId="{4C3359A8-61A9-4F4C-BBA4-BE065F81E3BF}" dt="2026-02-10T20:13:19.230" v="15" actId="14100"/>
          <pc:sldLayoutMkLst>
            <pc:docMk/>
            <pc:sldMasterMk cId="2538498221" sldId="2147483673"/>
            <pc:sldLayoutMk cId="3254440486" sldId="2147483685"/>
          </pc:sldLayoutMkLst>
          <pc:spChg chg="del">
            <ac:chgData name="Emma Steinberg" userId="9af0fb35-e993-4777-b878-c9ff81dce0ca" providerId="ADAL" clId="{4C3359A8-61A9-4F4C-BBA4-BE065F81E3BF}" dt="2026-02-10T20:12:33.502" v="1" actId="478"/>
            <ac:spMkLst>
              <pc:docMk/>
              <pc:sldMasterMk cId="2538498221" sldId="2147483673"/>
              <pc:sldLayoutMk cId="3254440486" sldId="2147483685"/>
              <ac:spMk id="2" creationId="{B8CCC1F5-11E0-2DA6-FB76-0ED8DD02BF75}"/>
            </ac:spMkLst>
          </pc:spChg>
          <pc:spChg chg="mod">
            <ac:chgData name="Emma Steinberg" userId="9af0fb35-e993-4777-b878-c9ff81dce0ca" providerId="ADAL" clId="{4C3359A8-61A9-4F4C-BBA4-BE065F81E3BF}" dt="2026-02-10T20:13:19.230" v="15" actId="14100"/>
            <ac:spMkLst>
              <pc:docMk/>
              <pc:sldMasterMk cId="2538498221" sldId="2147483673"/>
              <pc:sldLayoutMk cId="3254440486" sldId="2147483685"/>
              <ac:spMk id="5" creationId="{B8931187-44F4-F059-73B9-739CA3A3308A}"/>
            </ac:spMkLst>
          </pc:spChg>
          <pc:picChg chg="del">
            <ac:chgData name="Emma Steinberg" userId="9af0fb35-e993-4777-b878-c9ff81dce0ca" providerId="ADAL" clId="{4C3359A8-61A9-4F4C-BBA4-BE065F81E3BF}" dt="2026-02-10T20:12:31.329" v="0" actId="478"/>
            <ac:picMkLst>
              <pc:docMk/>
              <pc:sldMasterMk cId="2538498221" sldId="2147483673"/>
              <pc:sldLayoutMk cId="3254440486" sldId="2147483685"/>
              <ac:picMk id="4" creationId="{4B421E4C-B3E1-0899-50B2-109A4A991D5E}"/>
            </ac:picMkLst>
          </pc:picChg>
          <pc:picChg chg="add mod ord">
            <ac:chgData name="Emma Steinberg" userId="9af0fb35-e993-4777-b878-c9ff81dce0ca" providerId="ADAL" clId="{4C3359A8-61A9-4F4C-BBA4-BE065F81E3BF}" dt="2026-02-10T20:13:06.296" v="12" actId="14100"/>
            <ac:picMkLst>
              <pc:docMk/>
              <pc:sldMasterMk cId="2538498221" sldId="2147483673"/>
              <pc:sldLayoutMk cId="3254440486" sldId="2147483685"/>
              <ac:picMk id="6" creationId="{A4D164A4-F34A-76A9-22C8-7E795D832FA4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9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1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0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D164A4-F34A-76A9-22C8-7E795D832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28" y="-19664"/>
            <a:ext cx="18415818" cy="10360739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8931187-44F4-F059-73B9-739CA3A330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28670" y="2192594"/>
            <a:ext cx="5968181" cy="5928851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44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8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9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4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1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9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6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0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C982EF-16C3-4CA1-AE25-89A794416133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9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38A2ABD-2916-A5AF-2C82-8F54BCD58B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25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C59134E918A41B727A9ECAB25B916" ma:contentTypeVersion="13" ma:contentTypeDescription="Create a new document." ma:contentTypeScope="" ma:versionID="47a43676e6a7fb53a7cfbf027f76a0a5">
  <xsd:schema xmlns:xsd="http://www.w3.org/2001/XMLSchema" xmlns:xs="http://www.w3.org/2001/XMLSchema" xmlns:p="http://schemas.microsoft.com/office/2006/metadata/properties" xmlns:ns2="5cac0c09-65dd-4d8d-b5b9-9d14270247f3" xmlns:ns3="176cce5f-779d-4a48-a1b2-0c7d55f8db09" targetNamespace="http://schemas.microsoft.com/office/2006/metadata/properties" ma:root="true" ma:fieldsID="a8c4201239125921a2262d0b553feead" ns2:_="" ns3:_="">
    <xsd:import namespace="5cac0c09-65dd-4d8d-b5b9-9d14270247f3"/>
    <xsd:import namespace="176cce5f-779d-4a48-a1b2-0c7d55f8db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BillingMetadata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c0c09-65dd-4d8d-b5b9-9d14270247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cce5f-779d-4a48-a1b2-0c7d55f8db0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fd031ab-43c9-4942-ab53-b07f3534fbb4}" ma:internalName="TaxCatchAll" ma:showField="CatchAllData" ma:web="176cce5f-779d-4a48-a1b2-0c7d55f8db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6cce5f-779d-4a48-a1b2-0c7d55f8db09" xsi:nil="true"/>
    <lcf76f155ced4ddcb4097134ff3c332f xmlns="5cac0c09-65dd-4d8d-b5b9-9d14270247f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FADC27-8F9A-42E4-8359-92FACFD601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ac0c09-65dd-4d8d-b5b9-9d14270247f3"/>
    <ds:schemaRef ds:uri="176cce5f-779d-4a48-a1b2-0c7d55f8db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9CA95A-414C-43DC-B67D-CDCE608CB9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343B4D-D32D-4ADE-BF2C-E6E6493AB13F}">
  <ds:schemaRefs>
    <ds:schemaRef ds:uri="http://schemas.microsoft.com/office/2006/metadata/properties"/>
    <ds:schemaRef ds:uri="http://schemas.microsoft.com/office/infopath/2007/PartnerControls"/>
    <ds:schemaRef ds:uri="176cce5f-779d-4a48-a1b2-0c7d55f8db09"/>
    <ds:schemaRef ds:uri="5cac0c09-65dd-4d8d-b5b9-9d14270247f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Steinberg</dc:creator>
  <cp:lastModifiedBy>Emma Steinberg</cp:lastModifiedBy>
  <cp:revision>2</cp:revision>
  <dcterms:created xsi:type="dcterms:W3CDTF">2025-07-28T17:49:05Z</dcterms:created>
  <dcterms:modified xsi:type="dcterms:W3CDTF">2026-02-10T20:15:51Z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0x010100D13C59134E918A41B727A9ECAB25B916</vt:lpwstr>
  </property>
  <property fmtid="{D5CDD505-2E9C-101B-9397-08002B2CF9AE}" pid="3" name="MediaServiceImageTags">
    <vt:lpwstr/>
  </property>
</Properties>
</file>