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7" r:id="rId5"/>
  </p:sldIdLst>
  <p:sldSz cx="6858000" cy="857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0045C-833C-49B8-8992-D27D3BBA975C}" v="5" dt="2026-02-10T20:15:3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89" d="100"/>
          <a:sy n="89" d="100"/>
        </p:scale>
        <p:origin x="1956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02954"/>
            <a:ext cx="5829300" cy="29845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502547"/>
            <a:ext cx="5143500" cy="20697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56406"/>
            <a:ext cx="1478756" cy="726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56406"/>
            <a:ext cx="4350544" cy="72647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0D7C3-311B-A34B-75AD-6495BA797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" y="-14288"/>
            <a:ext cx="6915150" cy="864393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931187-44F4-F059-73B9-739CA3A33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1144" y="3045439"/>
            <a:ext cx="2800811" cy="26387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8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137175"/>
            <a:ext cx="5915025" cy="356592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736831"/>
            <a:ext cx="5915025" cy="18752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282031"/>
            <a:ext cx="291465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282031"/>
            <a:ext cx="291465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6408"/>
            <a:ext cx="5915025" cy="16569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01454"/>
            <a:ext cx="2901255" cy="102989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131344"/>
            <a:ext cx="2901255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01454"/>
            <a:ext cx="2915543" cy="102989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131344"/>
            <a:ext cx="2915543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71500"/>
            <a:ext cx="2211884" cy="20002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34283"/>
            <a:ext cx="3471863" cy="60920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71750"/>
            <a:ext cx="2211884" cy="476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71500"/>
            <a:ext cx="2211884" cy="20002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34283"/>
            <a:ext cx="3471863" cy="609203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571750"/>
            <a:ext cx="2211884" cy="476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56408"/>
            <a:ext cx="5915025" cy="165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282031"/>
            <a:ext cx="5915025" cy="543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7945440"/>
            <a:ext cx="15430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7945440"/>
            <a:ext cx="2314575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7945440"/>
            <a:ext cx="15430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38A2ABD-2916-A5AF-2C82-8F54BCD58B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1563" y="2593181"/>
            <a:ext cx="3450431" cy="3450432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484CB-F476-4AAC-A86B-97461AAF1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343B4D-D32D-4ADE-BF2C-E6E6493AB13F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2026-02-11T16:34:05Z</dcterms:created>
  <dcterms:modified xsi:type="dcterms:W3CDTF">2026-02-11T17:01:21Z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