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1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7D794-2EC3-4B96-9911-94ECCCD92A07}" v="6" dt="2024-03-15T16:57:53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00" autoAdjust="0"/>
    <p:restoredTop sz="94660"/>
  </p:normalViewPr>
  <p:slideViewPr>
    <p:cSldViewPr snapToGrid="0">
      <p:cViewPr>
        <p:scale>
          <a:sx n="60" d="100"/>
          <a:sy n="60" d="100"/>
        </p:scale>
        <p:origin x="23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0957D794-2EC3-4B96-9911-94ECCCD92A07}"/>
    <pc:docChg chg="modMainMaster">
      <pc:chgData name="Saleha Malik" userId="9585abfa-ca57-48ae-b1f7-663e204bc8fb" providerId="ADAL" clId="{0957D794-2EC3-4B96-9911-94ECCCD92A07}" dt="2024-03-15T16:57:53.854" v="5" actId="20577"/>
      <pc:docMkLst>
        <pc:docMk/>
      </pc:docMkLst>
      <pc:sldMasterChg chg="modSp modSldLayout">
        <pc:chgData name="Saleha Malik" userId="9585abfa-ca57-48ae-b1f7-663e204bc8fb" providerId="ADAL" clId="{0957D794-2EC3-4B96-9911-94ECCCD92A07}" dt="2024-03-15T16:57:53.854" v="5" actId="20577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0957D794-2EC3-4B96-9911-94ECCCD92A07}" dt="2024-03-15T16:57:22.681" v="0" actId="14826"/>
          <ac:picMkLst>
            <pc:docMk/>
            <pc:sldMasterMk cId="3388827764" sldId="2147483672"/>
            <ac:picMk id="3" creationId="{6165F82F-B884-0354-D53A-59B9825BBE81}"/>
          </ac:picMkLst>
        </pc:picChg>
        <pc:sldLayoutChg chg="modSp">
          <pc:chgData name="Saleha Malik" userId="9585abfa-ca57-48ae-b1f7-663e204bc8fb" providerId="ADAL" clId="{0957D794-2EC3-4B96-9911-94ECCCD92A07}" dt="2024-03-15T16:57:53.854" v="5" actId="20577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Saleha Malik" userId="9585abfa-ca57-48ae-b1f7-663e204bc8fb" providerId="ADAL" clId="{0957D794-2EC3-4B96-9911-94ECCCD92A07}" dt="2024-03-15T16:57:53.854" v="5" actId="20577"/>
            <ac:spMkLst>
              <pc:docMk/>
              <pc:sldMasterMk cId="3388827764" sldId="2147483672"/>
              <pc:sldLayoutMk cId="2151782519" sldId="2147483684"/>
              <ac:spMk id="3" creationId="{7DDD0864-02A7-D9D7-5D48-A8E76D30EC2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36263">
            <a:off x="8531548" y="6398690"/>
            <a:ext cx="3902693" cy="4816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FA0F60-F07E-BC69-8187-F634FA1F0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55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8</cp:revision>
  <dcterms:created xsi:type="dcterms:W3CDTF">2023-05-03T12:51:29Z</dcterms:created>
  <dcterms:modified xsi:type="dcterms:W3CDTF">2024-03-15T16:58:00Z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