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1" r:id="rId5"/>
  </p:sldIdLst>
  <p:sldSz cx="14630400" cy="8229600"/>
  <p:notesSz cx="6858000" cy="9144000"/>
  <p:defaultTextStyle>
    <a:defPPr>
      <a:defRPr lang="en-US"/>
    </a:defPPr>
    <a:lvl1pPr marL="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1pPr>
    <a:lvl2pPr marL="104206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2pPr>
    <a:lvl3pPr marL="208413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3pPr>
    <a:lvl4pPr marL="3126205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4pPr>
    <a:lvl5pPr marL="4168273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5pPr>
    <a:lvl6pPr marL="5210341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6pPr>
    <a:lvl7pPr marL="625241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7pPr>
    <a:lvl8pPr marL="729447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8pPr>
    <a:lvl9pPr marL="833654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20C401-5633-4CE6-B40D-91EA09974727}" v="1" dt="2024-03-15T17:55:24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>
        <p:scale>
          <a:sx n="100" d="100"/>
          <a:sy n="100" d="100"/>
        </p:scale>
        <p:origin x="37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ha Malik" userId="9585abfa-ca57-48ae-b1f7-663e204bc8fb" providerId="ADAL" clId="{3B20C401-5633-4CE6-B40D-91EA09974727}"/>
    <pc:docChg chg="modMainMaster">
      <pc:chgData name="Saleha Malik" userId="9585abfa-ca57-48ae-b1f7-663e204bc8fb" providerId="ADAL" clId="{3B20C401-5633-4CE6-B40D-91EA09974727}" dt="2024-03-15T17:55:24.131" v="0" actId="14826"/>
      <pc:docMkLst>
        <pc:docMk/>
      </pc:docMkLst>
      <pc:sldMasterChg chg="modSp">
        <pc:chgData name="Saleha Malik" userId="9585abfa-ca57-48ae-b1f7-663e204bc8fb" providerId="ADAL" clId="{3B20C401-5633-4CE6-B40D-91EA09974727}" dt="2024-03-15T17:55:24.131" v="0" actId="14826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3B20C401-5633-4CE6-B40D-91EA09974727}" dt="2024-03-15T17:55:24.131" v="0" actId="14826"/>
          <ac:picMkLst>
            <pc:docMk/>
            <pc:sldMasterMk cId="3388827764" sldId="2147483672"/>
            <ac:picMk id="7" creationId="{8B51FC94-13DF-B8DC-D380-422E6EBC4D24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66B37F5-5533-2AFD-29F5-DFF6725276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1139631">
            <a:off x="10117936" y="2595770"/>
            <a:ext cx="2802190" cy="3465116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500"/>
            </a:lvl1pPr>
          </a:lstStyle>
          <a:p>
            <a:r>
              <a:rPr lang="en-US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51FC94-13DF-B8DC-D380-422E6EBC4D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600" y="731"/>
            <a:ext cx="14625198" cy="822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2032251" rtl="0" eaLnBrk="1" latinLnBrk="0" hangingPunct="1">
        <a:lnSpc>
          <a:spcPct val="90000"/>
        </a:lnSpc>
        <a:spcBef>
          <a:spcPct val="0"/>
        </a:spcBef>
        <a:buNone/>
        <a:defRPr sz="9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8063" indent="-508063" algn="l" defTabSz="2032251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4" kern="1200">
          <a:solidFill>
            <a:schemeClr val="tx1"/>
          </a:solidFill>
          <a:latin typeface="+mn-lt"/>
          <a:ea typeface="+mn-ea"/>
          <a:cs typeface="+mn-cs"/>
        </a:defRPr>
      </a:lvl1pPr>
      <a:lvl2pPr marL="1524189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5334" kern="1200">
          <a:solidFill>
            <a:schemeClr val="tx1"/>
          </a:solidFill>
          <a:latin typeface="+mn-lt"/>
          <a:ea typeface="+mn-ea"/>
          <a:cs typeface="+mn-cs"/>
        </a:defRPr>
      </a:lvl2pPr>
      <a:lvl3pPr marL="2540314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445" kern="1200">
          <a:solidFill>
            <a:schemeClr val="tx1"/>
          </a:solidFill>
          <a:latin typeface="+mn-lt"/>
          <a:ea typeface="+mn-ea"/>
          <a:cs typeface="+mn-cs"/>
        </a:defRPr>
      </a:lvl3pPr>
      <a:lvl4pPr marL="3556441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572565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588692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604817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620943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637068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1pPr>
      <a:lvl2pPr marL="1016125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2032251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3pPr>
      <a:lvl4pPr marL="304837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064502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080627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096754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112879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12900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632943BB-54F4-FCFA-430A-8D10B340B6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6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9</cp:revision>
  <dcterms:created xsi:type="dcterms:W3CDTF">2023-05-03T12:51:29Z</dcterms:created>
  <dcterms:modified xsi:type="dcterms:W3CDTF">2024-03-15T17:55:28Z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