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1" r:id="rId5"/>
  </p:sldIdLst>
  <p:sldSz cx="13716000" cy="13716000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A97B7-F111-4F3A-B423-91BFBDEBE6D0}" v="5" dt="2024-03-15T16:53:27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3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D0864-02A7-D9D7-5D48-A8E76D30EC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136263">
            <a:off x="8531548" y="6398690"/>
            <a:ext cx="3902693" cy="481691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Headshot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5F82F-B884-0354-D53A-59B9825BB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061" rtl="0" eaLnBrk="1" latinLnBrk="0" hangingPunct="1">
        <a:lnSpc>
          <a:spcPct val="90000"/>
        </a:lnSpc>
        <a:spcBef>
          <a:spcPct val="0"/>
        </a:spcBef>
        <a:buNone/>
        <a:defRPr sz="9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65" indent="-476265" algn="l" defTabSz="1905061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4" kern="1200">
          <a:solidFill>
            <a:schemeClr val="tx1"/>
          </a:solidFill>
          <a:latin typeface="+mn-lt"/>
          <a:ea typeface="+mn-ea"/>
          <a:cs typeface="+mn-cs"/>
        </a:defRPr>
      </a:lvl1pPr>
      <a:lvl2pPr marL="142879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32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385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428638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523891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619144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714397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809650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95253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6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9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381012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476265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571518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666771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7620244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DFA0F60-F07E-BC69-8187-F634FA1F0E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955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72FCB0-AD6F-4096-BAC4-C2A3336A9D4C}">
  <ds:schemaRefs>
    <ds:schemaRef ds:uri="http://purl.org/dc/elements/1.1/"/>
    <ds:schemaRef ds:uri="3f7618e6-5517-4e63-bf74-dbd986e4eacd"/>
    <ds:schemaRef ds:uri="http://schemas.microsoft.com/office/2006/documentManagement/types"/>
    <ds:schemaRef ds:uri="http://purl.org/dc/dcmitype/"/>
    <ds:schemaRef ds:uri="8dd4dade-ae78-4d25-8529-bd115ce7626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A77AB64-1964-4754-A505-EEB6B22E7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8</cp:revision>
  <dcterms:created xsi:type="dcterms:W3CDTF">2023-05-03T12:51:29Z</dcterms:created>
  <dcterms:modified xsi:type="dcterms:W3CDTF">2024-03-15T17:28:50Z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