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6"/>
  </p:handoutMasterIdLst>
  <p:sldIdLst>
    <p:sldId id="261" r:id="rId5"/>
  </p:sldIdLst>
  <p:sldSz cx="14630400" cy="8229600"/>
  <p:notesSz cx="6858000" cy="9144000"/>
  <p:defaultTextStyle>
    <a:defPPr>
      <a:defRPr lang="en-US"/>
    </a:defPPr>
    <a:lvl1pPr marL="0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1pPr>
    <a:lvl2pPr marL="1042068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2pPr>
    <a:lvl3pPr marL="2084137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3pPr>
    <a:lvl4pPr marL="3126205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4pPr>
    <a:lvl5pPr marL="4168273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5pPr>
    <a:lvl6pPr marL="5210341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6pPr>
    <a:lvl7pPr marL="6252410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7pPr>
    <a:lvl8pPr marL="7294478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8pPr>
    <a:lvl9pPr marL="8336547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3E86EC-53B1-45FD-9550-AF826A86E459}" v="5" dt="2024-03-15T17:54:53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>
        <p:scale>
          <a:sx n="100" d="100"/>
          <a:sy n="100" d="100"/>
        </p:scale>
        <p:origin x="370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eha Malik" userId="9585abfa-ca57-48ae-b1f7-663e204bc8fb" providerId="ADAL" clId="{0B3E86EC-53B1-45FD-9550-AF826A86E459}"/>
    <pc:docChg chg="modMainMaster">
      <pc:chgData name="Saleha Malik" userId="9585abfa-ca57-48ae-b1f7-663e204bc8fb" providerId="ADAL" clId="{0B3E86EC-53B1-45FD-9550-AF826A86E459}" dt="2024-03-15T17:54:53.462" v="4" actId="20577"/>
      <pc:docMkLst>
        <pc:docMk/>
      </pc:docMkLst>
      <pc:sldMasterChg chg="modSp modSldLayout">
        <pc:chgData name="Saleha Malik" userId="9585abfa-ca57-48ae-b1f7-663e204bc8fb" providerId="ADAL" clId="{0B3E86EC-53B1-45FD-9550-AF826A86E459}" dt="2024-03-15T17:54:53.462" v="4" actId="20577"/>
        <pc:sldMasterMkLst>
          <pc:docMk/>
          <pc:sldMasterMk cId="3388827764" sldId="2147483672"/>
        </pc:sldMasterMkLst>
        <pc:picChg chg="mod">
          <ac:chgData name="Saleha Malik" userId="9585abfa-ca57-48ae-b1f7-663e204bc8fb" providerId="ADAL" clId="{0B3E86EC-53B1-45FD-9550-AF826A86E459}" dt="2024-03-15T17:54:48.268" v="0" actId="14826"/>
          <ac:picMkLst>
            <pc:docMk/>
            <pc:sldMasterMk cId="3388827764" sldId="2147483672"/>
            <ac:picMk id="7" creationId="{8B51FC94-13DF-B8DC-D380-422E6EBC4D24}"/>
          </ac:picMkLst>
        </pc:picChg>
        <pc:sldLayoutChg chg="modSp">
          <pc:chgData name="Saleha Malik" userId="9585abfa-ca57-48ae-b1f7-663e204bc8fb" providerId="ADAL" clId="{0B3E86EC-53B1-45FD-9550-AF826A86E459}" dt="2024-03-15T17:54:53.462" v="4" actId="20577"/>
          <pc:sldLayoutMkLst>
            <pc:docMk/>
            <pc:sldMasterMk cId="3388827764" sldId="2147483672"/>
            <pc:sldLayoutMk cId="2151782519" sldId="2147483684"/>
          </pc:sldLayoutMkLst>
          <pc:spChg chg="mod">
            <ac:chgData name="Saleha Malik" userId="9585abfa-ca57-48ae-b1f7-663e204bc8fb" providerId="ADAL" clId="{0B3E86EC-53B1-45FD-9550-AF826A86E459}" dt="2024-03-15T17:54:53.462" v="4" actId="20577"/>
            <ac:spMkLst>
              <pc:docMk/>
              <pc:sldMasterMk cId="3388827764" sldId="2147483672"/>
              <pc:sldLayoutMk cId="2151782519" sldId="2147483684"/>
              <ac:spMk id="11" creationId="{266B37F5-5533-2AFD-29F5-DFF672527643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C7BED5-77E2-335D-66E0-AA8C68C31D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B6CF0-592F-D889-0F7F-ED5550DD50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C451E-D8E9-4CB7-B4C1-9764CFE00DF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DB822-633A-35CF-02DE-1FAFE01C79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7F901-A1EE-8C47-D028-65F6D67EA7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3A94-65EA-4F7C-B420-0EFD38B3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0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sho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66B37F5-5533-2AFD-29F5-DFF6725276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1139631">
            <a:off x="10117936" y="2595770"/>
            <a:ext cx="2802190" cy="3465116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500"/>
            </a:lvl1pPr>
          </a:lstStyle>
          <a:p>
            <a:r>
              <a:rPr lang="en-US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15178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51FC94-13DF-B8DC-D380-422E6EBC4D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600" y="731"/>
            <a:ext cx="14625198" cy="822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2032251" rtl="0" eaLnBrk="1" latinLnBrk="0" hangingPunct="1">
        <a:lnSpc>
          <a:spcPct val="90000"/>
        </a:lnSpc>
        <a:spcBef>
          <a:spcPct val="0"/>
        </a:spcBef>
        <a:buNone/>
        <a:defRPr sz="97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8063" indent="-508063" algn="l" defTabSz="2032251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4" kern="1200">
          <a:solidFill>
            <a:schemeClr val="tx1"/>
          </a:solidFill>
          <a:latin typeface="+mn-lt"/>
          <a:ea typeface="+mn-ea"/>
          <a:cs typeface="+mn-cs"/>
        </a:defRPr>
      </a:lvl1pPr>
      <a:lvl2pPr marL="1524189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5334" kern="1200">
          <a:solidFill>
            <a:schemeClr val="tx1"/>
          </a:solidFill>
          <a:latin typeface="+mn-lt"/>
          <a:ea typeface="+mn-ea"/>
          <a:cs typeface="+mn-cs"/>
        </a:defRPr>
      </a:lvl2pPr>
      <a:lvl3pPr marL="2540314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445" kern="1200">
          <a:solidFill>
            <a:schemeClr val="tx1"/>
          </a:solidFill>
          <a:latin typeface="+mn-lt"/>
          <a:ea typeface="+mn-ea"/>
          <a:cs typeface="+mn-cs"/>
        </a:defRPr>
      </a:lvl3pPr>
      <a:lvl4pPr marL="3556441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4pPr>
      <a:lvl5pPr marL="4572565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5pPr>
      <a:lvl6pPr marL="5588692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6pPr>
      <a:lvl7pPr marL="6604817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7pPr>
      <a:lvl8pPr marL="7620943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8pPr>
      <a:lvl9pPr marL="8637068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1pPr>
      <a:lvl2pPr marL="1016125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2032251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3pPr>
      <a:lvl4pPr marL="3048376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4pPr>
      <a:lvl5pPr marL="4064502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5pPr>
      <a:lvl6pPr marL="5080627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6pPr>
      <a:lvl7pPr marL="6096754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7pPr>
      <a:lvl8pPr marL="7112879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8pPr>
      <a:lvl9pPr marL="8129006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icture Placeholder 53">
            <a:extLst>
              <a:ext uri="{FF2B5EF4-FFF2-40B4-BE49-F238E27FC236}">
                <a16:creationId xmlns:a16="http://schemas.microsoft.com/office/drawing/2014/main" id="{632943BB-54F4-FCFA-430A-8D10B340B6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964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A77AB64-1964-4754-A505-EEB6B22E7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7618e6-5517-4e63-bf74-dbd986e4eacd"/>
    <ds:schemaRef ds:uri="8dd4dade-ae78-4d25-8529-bd115ce76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2BEFC8-A990-4F88-9257-61B0D9F584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72FCB0-AD6F-4096-BAC4-C2A3336A9D4C}">
  <ds:schemaRefs>
    <ds:schemaRef ds:uri="http://purl.org/dc/elements/1.1/"/>
    <ds:schemaRef ds:uri="3f7618e6-5517-4e63-bf74-dbd986e4eacd"/>
    <ds:schemaRef ds:uri="http://schemas.microsoft.com/office/2006/documentManagement/types"/>
    <ds:schemaRef ds:uri="http://purl.org/dc/dcmitype/"/>
    <ds:schemaRef ds:uri="8dd4dade-ae78-4d25-8529-bd115ce76263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Saleha Malik</dc:creator>
  <cp:lastModifiedBy>Saleha Malik</cp:lastModifiedBy>
  <cp:revision>8</cp:revision>
  <dcterms:created xsi:type="dcterms:W3CDTF">2023-05-03T12:51:29Z</dcterms:created>
  <dcterms:modified xsi:type="dcterms:W3CDTF">2024-03-15T17:54:57Z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  <property fmtid="{D5CDD505-2E9C-101B-9397-08002B2CF9AE}" pid="3" name="MediaServiceImageTags">
    <vt:lpwstr/>
  </property>
</Properties>
</file>