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sldIdLst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Arial Black" panose="020B0A04020102020204" pitchFamily="34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D08D1AB4-2D3C-497F-9EED-7E473F14B4D9}"/>
    <pc:docChg chg="modSld">
      <pc:chgData name="Saleha Malik" userId="9585abfa-ca57-48ae-b1f7-663e204bc8fb" providerId="ADAL" clId="{D08D1AB4-2D3C-497F-9EED-7E473F14B4D9}" dt="2024-10-01T13:36:35.559" v="0" actId="20577"/>
      <pc:docMkLst>
        <pc:docMk/>
      </pc:docMkLst>
      <pc:sldChg chg="modSp mod">
        <pc:chgData name="Saleha Malik" userId="9585abfa-ca57-48ae-b1f7-663e204bc8fb" providerId="ADAL" clId="{D08D1AB4-2D3C-497F-9EED-7E473F14B4D9}" dt="2024-10-01T13:36:35.559" v="0" actId="20577"/>
        <pc:sldMkLst>
          <pc:docMk/>
          <pc:sldMk cId="2185726535" sldId="259"/>
        </pc:sldMkLst>
        <pc:spChg chg="mod">
          <ac:chgData name="Saleha Malik" userId="9585abfa-ca57-48ae-b1f7-663e204bc8fb" providerId="ADAL" clId="{D08D1AB4-2D3C-497F-9EED-7E473F14B4D9}" dt="2024-10-01T13:36:35.559" v="0" actId="20577"/>
          <ac:spMkLst>
            <pc:docMk/>
            <pc:sldMk cId="2185726535" sldId="259"/>
            <ac:spMk id="3" creationId="{06E993C8-E724-E32B-6CC8-17F5908A8E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w To U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DE92-274A-BAC6-0F23-31E1F6348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620" y="2827020"/>
            <a:ext cx="5684520" cy="50958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A5088-CEC6-C160-8681-5E1ECF0849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7620" y="3429000"/>
            <a:ext cx="5684520" cy="18335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285856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64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A5088-CEC6-C160-8681-5E1ECF0849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77740" y="2354579"/>
            <a:ext cx="5798820" cy="3154681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Copy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C3AAC-AC9A-D8C6-E761-4B8E82780884}"/>
              </a:ext>
            </a:extLst>
          </p:cNvPr>
          <p:cNvSpPr txBox="1"/>
          <p:nvPr userDrawn="1"/>
        </p:nvSpPr>
        <p:spPr>
          <a:xfrm>
            <a:off x="4777740" y="1762561"/>
            <a:ext cx="589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WHEN YOU HIRE AN SIOR, 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YOU ARE HIRING: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CAFEC6-0B24-EA54-F494-46142DAAFA59}"/>
              </a:ext>
            </a:extLst>
          </p:cNvPr>
          <p:cNvSpPr/>
          <p:nvPr userDrawn="1"/>
        </p:nvSpPr>
        <p:spPr>
          <a:xfrm>
            <a:off x="4777740" y="1638300"/>
            <a:ext cx="5798820" cy="61785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4BF0C-4DD9-7FB4-FDA9-14AC58D65335}"/>
              </a:ext>
            </a:extLst>
          </p:cNvPr>
          <p:cNvSpPr txBox="1"/>
          <p:nvPr userDrawn="1"/>
        </p:nvSpPr>
        <p:spPr>
          <a:xfrm>
            <a:off x="777240" y="912098"/>
            <a:ext cx="1085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SIORs are the most successful, respected, and highest producing CRE brokers in any market. </a:t>
            </a:r>
          </a:p>
        </p:txBody>
      </p:sp>
    </p:spTree>
    <p:extLst>
      <p:ext uri="{BB962C8B-B14F-4D97-AF65-F5344CB8AC3E}">
        <p14:creationId xmlns:p14="http://schemas.microsoft.com/office/powerpoint/2010/main" val="10565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76E9576-B763-49CB-E84C-C4D31813A274}"/>
              </a:ext>
            </a:extLst>
          </p:cNvPr>
          <p:cNvSpPr/>
          <p:nvPr userDrawn="1"/>
        </p:nvSpPr>
        <p:spPr>
          <a:xfrm>
            <a:off x="3680460" y="701040"/>
            <a:ext cx="6865620" cy="7277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FFD15-3ABB-0689-07F1-2362C544B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328" y="1678299"/>
            <a:ext cx="5332411" cy="413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22E4B-61F2-E3B4-23AB-609050C6C5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0328" y="2505073"/>
            <a:ext cx="5332411" cy="413387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64E5F-BF05-C0E0-B25F-8541015D3B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0327" y="3581400"/>
            <a:ext cx="5332410" cy="128778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personalized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28D62-7D5C-96F3-0F7E-408B46939B8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60329" y="2091686"/>
            <a:ext cx="5332410" cy="41338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1CABD-CCE5-DEB4-8D51-FCAA79BE223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60327" y="2979420"/>
            <a:ext cx="5332410" cy="59436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1" dirty="0"/>
              <a:t>Subhead here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128433-B419-1CA5-4F9B-E820894A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7960" y="1775459"/>
            <a:ext cx="2171700" cy="211836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48094-AF22-0C51-E5A3-6527811A3C89}"/>
              </a:ext>
            </a:extLst>
          </p:cNvPr>
          <p:cNvSpPr txBox="1"/>
          <p:nvPr userDrawn="1"/>
        </p:nvSpPr>
        <p:spPr>
          <a:xfrm>
            <a:off x="3680460" y="831792"/>
            <a:ext cx="68122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+mj-lt"/>
              </a:rPr>
              <a:t>Choose an SIOR. </a:t>
            </a:r>
            <a:r>
              <a:rPr lang="en-US" sz="2400" dirty="0">
                <a:solidFill>
                  <a:schemeClr val="accent5"/>
                </a:solidFill>
                <a:latin typeface="+mj-lt"/>
              </a:rPr>
              <a:t>Never settle for less.</a:t>
            </a:r>
          </a:p>
        </p:txBody>
      </p:sp>
    </p:spTree>
    <p:extLst>
      <p:ext uri="{BB962C8B-B14F-4D97-AF65-F5344CB8AC3E}">
        <p14:creationId xmlns:p14="http://schemas.microsoft.com/office/powerpoint/2010/main" val="132600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76E9576-B763-49CB-E84C-C4D31813A274}"/>
              </a:ext>
            </a:extLst>
          </p:cNvPr>
          <p:cNvSpPr/>
          <p:nvPr userDrawn="1"/>
        </p:nvSpPr>
        <p:spPr>
          <a:xfrm>
            <a:off x="4251960" y="533367"/>
            <a:ext cx="7452359" cy="76770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FFD15-3ABB-0689-07F1-2362C544B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470" y="2565060"/>
            <a:ext cx="2791142" cy="413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22E4B-61F2-E3B4-23AB-609050C6C5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49882" y="3466167"/>
            <a:ext cx="2792730" cy="413387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28D62-7D5C-96F3-0F7E-408B46939B8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951470" y="3015613"/>
            <a:ext cx="2791142" cy="41338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1CABD-CCE5-DEB4-8D51-FCAA79BE223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251960" y="4655820"/>
            <a:ext cx="6490652" cy="70866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1" dirty="0"/>
              <a:t>Subhead here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128433-B419-1CA5-4F9B-E820894A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6800" y="1700390"/>
            <a:ext cx="2644140" cy="266587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48094-AF22-0C51-E5A3-6527811A3C89}"/>
              </a:ext>
            </a:extLst>
          </p:cNvPr>
          <p:cNvSpPr txBox="1"/>
          <p:nvPr userDrawn="1"/>
        </p:nvSpPr>
        <p:spPr>
          <a:xfrm>
            <a:off x="4328160" y="686388"/>
            <a:ext cx="72466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+mj-lt"/>
              </a:rPr>
              <a:t>Choose an SIOR. </a:t>
            </a:r>
            <a:r>
              <a:rPr lang="en-US" sz="2400" dirty="0">
                <a:solidFill>
                  <a:schemeClr val="accent5"/>
                </a:solidFill>
                <a:latin typeface="+mj-lt"/>
              </a:rPr>
              <a:t>Never settle for less.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FD991F-6A8B-D1C7-CE52-5690AE5CB197}"/>
              </a:ext>
            </a:extLst>
          </p:cNvPr>
          <p:cNvCxnSpPr/>
          <p:nvPr userDrawn="1"/>
        </p:nvCxnSpPr>
        <p:spPr>
          <a:xfrm>
            <a:off x="7772400" y="2453640"/>
            <a:ext cx="0" cy="142591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08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36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39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62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63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415EB-0E9F-B0ED-0848-5F6C6DC7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9CDE6-7FFD-09AA-394E-8CD77B35F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BD1EC-FCA7-E61C-7E9B-023EFEFD4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BBD660-BF90-41C7-9E43-564F6C36FA1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ACC2-B528-D255-6BA1-58D3DBDD4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BD173-79E6-75DD-2352-964ED74B2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AE4157-23DE-4985-8EAC-E2FA6D73B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3" r:id="rId4"/>
    <p:sldLayoutId id="2147483666" r:id="rId5"/>
    <p:sldLayoutId id="2147483663" r:id="rId6"/>
    <p:sldLayoutId id="2147483664" r:id="rId7"/>
    <p:sldLayoutId id="2147483665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76E0-3FF7-F2DD-DCB6-F032610A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620" y="2827020"/>
            <a:ext cx="5684520" cy="509588"/>
          </a:xfrm>
        </p:spPr>
        <p:txBody>
          <a:bodyPr/>
          <a:lstStyle/>
          <a:p>
            <a:r>
              <a:rPr lang="en-US" dirty="0"/>
              <a:t>Market Your Designation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0E860-63F3-E934-CD55-D67E11BC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620" y="3429000"/>
            <a:ext cx="5684520" cy="1833563"/>
          </a:xfrm>
        </p:spPr>
        <p:txBody>
          <a:bodyPr/>
          <a:lstStyle/>
          <a:p>
            <a:r>
              <a:rPr lang="en-US" dirty="0"/>
              <a:t>Add these PowerPoint presentation slides to your pitch materials to promote the advantages of working with an SIOR. Customize the last slide with your information and a personalized message.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65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993C8-E724-E32B-6CC8-17F5908A8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740" y="2354579"/>
            <a:ext cx="5798820" cy="315468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 local expert with access to a global organization of the best CRE brokers around the world.</a:t>
            </a:r>
          </a:p>
          <a:p>
            <a:pPr lvl="0"/>
            <a:r>
              <a:rPr lang="en-US" dirty="0"/>
              <a:t>One of the most experienced closers in the business with a proven track record of success in a specialized field. </a:t>
            </a:r>
          </a:p>
          <a:p>
            <a:pPr lvl="0"/>
            <a:r>
              <a:rPr lang="en-US" dirty="0"/>
              <a:t>A recognized and trusted CRE professional committed to upholding the highest ethical standards. </a:t>
            </a:r>
          </a:p>
          <a:p>
            <a:pPr lvl="0"/>
            <a:r>
              <a:rPr lang="en-US" dirty="0"/>
              <a:t>An industry leader who stays in front of global market trends and emerging technologies to drive the future of CRE.</a:t>
            </a:r>
          </a:p>
          <a:p>
            <a:pPr lvl="0"/>
            <a:r>
              <a:rPr lang="en-US" dirty="0"/>
              <a:t>A vetted partner who has been recognized by the best in the industry and met stringent qualifications to earn the SIOR designation. </a:t>
            </a:r>
          </a:p>
        </p:txBody>
      </p:sp>
    </p:spTree>
    <p:extLst>
      <p:ext uri="{BB962C8B-B14F-4D97-AF65-F5344CB8AC3E}">
        <p14:creationId xmlns:p14="http://schemas.microsoft.com/office/powerpoint/2010/main" val="218572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CF4B-6903-A90D-B583-4232CF7E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EB0BE-6764-0649-4F41-46924D271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7D112-B556-C482-0FE5-3D9C46A411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DB1EC-8685-9206-0CD7-29EAB5697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282B6-3914-BB2C-76A9-C9BEAA4284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SIORs are the best brokers in industrial and office real estate. Market leaders, driven by integrity. </a:t>
            </a:r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959D98-5CC0-980B-FCF2-5BF6381832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OR Why Hir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A2329"/>
      </a:accent1>
      <a:accent2>
        <a:srgbClr val="1CA7E0"/>
      </a:accent2>
      <a:accent3>
        <a:srgbClr val="32B8DF"/>
      </a:accent3>
      <a:accent4>
        <a:srgbClr val="0070B9"/>
      </a:accent4>
      <a:accent5>
        <a:srgbClr val="F26729"/>
      </a:accent5>
      <a:accent6>
        <a:srgbClr val="808285"/>
      </a:accent6>
      <a:hlink>
        <a:srgbClr val="467886"/>
      </a:hlink>
      <a:folHlink>
        <a:srgbClr val="96607D"/>
      </a:folHlink>
    </a:clrScheme>
    <a:fontScheme name="SIO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0D3611-1776-47F1-B6FC-3E003D6D13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31E4A3-D40F-42FF-855E-CD9935EE92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Arial Black</vt:lpstr>
      <vt:lpstr>Office Theme</vt:lpstr>
      <vt:lpstr>Market Your Designation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Your Designation</dc:title>
  <dc:creator>Betsy Palmer Dawson</dc:creator>
  <cp:lastModifiedBy>Saleha Malik</cp:lastModifiedBy>
  <cp:revision>5</cp:revision>
  <dcterms:created xsi:type="dcterms:W3CDTF">2024-04-24T13:59:58Z</dcterms:created>
  <dcterms:modified xsi:type="dcterms:W3CDTF">2024-10-01T13:36:37Z</dcterms:modified>
</cp:coreProperties>
</file>